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318" r:id="rId37"/>
    <p:sldId id="319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embeddedFontLst>
    <p:embeddedFont>
      <p:font typeface="맑은 고딕" panose="020B0503020000020004" pitchFamily="50" charset="-127"/>
      <p:regular r:id="rId64"/>
      <p:bold r:id="rId65"/>
    </p:embeddedFont>
    <p:embeddedFont>
      <p:font typeface="AppleSDGothicNeo-Regular" panose="02000300000000000000" pitchFamily="2" charset="-127"/>
      <p:regular r:id="rId66"/>
    </p:embeddedFont>
    <p:embeddedFont>
      <p:font typeface="나눔고딕 ExtraBold" panose="020D0904000000000000" pitchFamily="50" charset="-127"/>
      <p:bold r:id="rId67"/>
    </p:embeddedFont>
    <p:embeddedFont>
      <p:font typeface="Noto Sans Cond Med" panose="020B0606040504020204" pitchFamily="34"/>
      <p:regular r:id="rId68"/>
      <p:italic r:id="rId69"/>
    </p:embeddedFont>
    <p:embeddedFont>
      <p:font typeface="소야논8" panose="02020603020101020101" pitchFamily="18" charset="-127"/>
      <p:regular r:id="rId70"/>
    </p:embeddedFont>
    <p:embeddedFont>
      <p:font typeface="나눔바른펜" panose="020B0503000000000000" pitchFamily="50" charset="-127"/>
      <p:regular r:id="rId71"/>
      <p:bold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22D"/>
    <a:srgbClr val="0E193E"/>
    <a:srgbClr val="162860"/>
    <a:srgbClr val="203B9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5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4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2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9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8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59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15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2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7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FBD93-B142-40EB-9CC8-8B440A5BEFF5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715A4-CA1F-4E91-9986-A2CB65B9DC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43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53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67.png"/><Relationship Id="rId12" Type="http://schemas.openxmlformats.org/officeDocument/2006/relationships/image" Target="../media/image134.png"/><Relationship Id="rId2" Type="http://schemas.openxmlformats.org/officeDocument/2006/relationships/image" Target="../media/image130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133.png"/><Relationship Id="rId5" Type="http://schemas.openxmlformats.org/officeDocument/2006/relationships/image" Target="../media/image59.png"/><Relationship Id="rId15" Type="http://schemas.openxmlformats.org/officeDocument/2006/relationships/image" Target="../media/image137.png"/><Relationship Id="rId10" Type="http://schemas.openxmlformats.org/officeDocument/2006/relationships/image" Target="../media/image70.png"/><Relationship Id="rId4" Type="http://schemas.openxmlformats.org/officeDocument/2006/relationships/image" Target="../media/image132.png"/><Relationship Id="rId9" Type="http://schemas.openxmlformats.org/officeDocument/2006/relationships/image" Target="../media/image69.png"/><Relationship Id="rId14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32.xml"/><Relationship Id="rId18" Type="http://schemas.openxmlformats.org/officeDocument/2006/relationships/slide" Target="slide36.xml"/><Relationship Id="rId26" Type="http://schemas.openxmlformats.org/officeDocument/2006/relationships/slide" Target="slide53.xml"/><Relationship Id="rId3" Type="http://schemas.openxmlformats.org/officeDocument/2006/relationships/slide" Target="slide10.xml"/><Relationship Id="rId21" Type="http://schemas.openxmlformats.org/officeDocument/2006/relationships/slide" Target="slide41.xml"/><Relationship Id="rId7" Type="http://schemas.openxmlformats.org/officeDocument/2006/relationships/slide" Target="slide17.xml"/><Relationship Id="rId12" Type="http://schemas.openxmlformats.org/officeDocument/2006/relationships/slide" Target="slide30.xml"/><Relationship Id="rId17" Type="http://schemas.openxmlformats.org/officeDocument/2006/relationships/slide" Target="slide35.xml"/><Relationship Id="rId25" Type="http://schemas.openxmlformats.org/officeDocument/2006/relationships/slide" Target="slide52.xml"/><Relationship Id="rId2" Type="http://schemas.openxmlformats.org/officeDocument/2006/relationships/slide" Target="slide9.xml"/><Relationship Id="rId16" Type="http://schemas.openxmlformats.org/officeDocument/2006/relationships/slide" Target="slide34.xml"/><Relationship Id="rId20" Type="http://schemas.openxmlformats.org/officeDocument/2006/relationships/slide" Target="slide40.xml"/><Relationship Id="rId29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27.xml"/><Relationship Id="rId24" Type="http://schemas.openxmlformats.org/officeDocument/2006/relationships/slide" Target="slide49.xml"/><Relationship Id="rId5" Type="http://schemas.openxmlformats.org/officeDocument/2006/relationships/slide" Target="slide13.xml"/><Relationship Id="rId15" Type="http://schemas.openxmlformats.org/officeDocument/2006/relationships/slide" Target="slide33.xml"/><Relationship Id="rId23" Type="http://schemas.openxmlformats.org/officeDocument/2006/relationships/slide" Target="slide43.xml"/><Relationship Id="rId28" Type="http://schemas.openxmlformats.org/officeDocument/2006/relationships/slide" Target="slide55.xml"/><Relationship Id="rId10" Type="http://schemas.openxmlformats.org/officeDocument/2006/relationships/slide" Target="slide23.xml"/><Relationship Id="rId19" Type="http://schemas.openxmlformats.org/officeDocument/2006/relationships/slide" Target="slide39.xml"/><Relationship Id="rId31" Type="http://schemas.openxmlformats.org/officeDocument/2006/relationships/slide" Target="slide7.xml"/><Relationship Id="rId4" Type="http://schemas.openxmlformats.org/officeDocument/2006/relationships/slide" Target="slide11.xml"/><Relationship Id="rId9" Type="http://schemas.openxmlformats.org/officeDocument/2006/relationships/slide" Target="slide22.xml"/><Relationship Id="rId14" Type="http://schemas.openxmlformats.org/officeDocument/2006/relationships/slide" Target="slide31.xml"/><Relationship Id="rId22" Type="http://schemas.openxmlformats.org/officeDocument/2006/relationships/slide" Target="slide42.xml"/><Relationship Id="rId27" Type="http://schemas.openxmlformats.org/officeDocument/2006/relationships/slide" Target="slide54.xml"/><Relationship Id="rId30" Type="http://schemas.openxmlformats.org/officeDocument/2006/relationships/slide" Target="slide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04.png"/><Relationship Id="rId7" Type="http://schemas.openxmlformats.org/officeDocument/2006/relationships/image" Target="../media/image14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33E15AB-6D35-4AD3-B617-E6670C750AB5}"/>
              </a:ext>
            </a:extLst>
          </p:cNvPr>
          <p:cNvSpPr txBox="1"/>
          <p:nvPr/>
        </p:nvSpPr>
        <p:spPr>
          <a:xfrm>
            <a:off x="4898764" y="1690062"/>
            <a:ext cx="2387600" cy="347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懺未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xmlns="" id="{1EF9068E-D119-43E4-8D98-C36EA90529DB}"/>
              </a:ext>
            </a:extLst>
          </p:cNvPr>
          <p:cNvSpPr txBox="1"/>
          <p:nvPr/>
        </p:nvSpPr>
        <p:spPr>
          <a:xfrm>
            <a:off x="6744255" y="4523704"/>
            <a:ext cx="1528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28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참미</a:t>
            </a:r>
            <a:endParaRPr lang="ko-KR" altLang="en-US" sz="28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51" y="1690062"/>
            <a:ext cx="4702629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70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xmlns="" id="{AA7E2782-C225-4350-BA9E-8CE50609FBC4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+mj-lt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5D9713D9-ED12-4F4B-BB3A-CEDD6DE10763}"/>
              </a:ext>
            </a:extLst>
          </p:cNvPr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전반 스토리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24E12B6-15C6-4AB4-A3B1-0DD361169AF0}"/>
              </a:ext>
            </a:extLst>
          </p:cNvPr>
          <p:cNvSpPr txBox="1"/>
          <p:nvPr/>
        </p:nvSpPr>
        <p:spPr>
          <a:xfrm>
            <a:off x="759432" y="1276461"/>
            <a:ext cx="5085922" cy="38595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비둘기의 몸 속에서는 씨앗과 씨앗이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아닌 자들의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대립이 한창이다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주인공은 이들을 보면서 안타깝다는 생각도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도와주고 싶다는 생각도 하지 않는다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그렇게 살아가던 주인공은 소화되지 않는 씨앗임에도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갇혀 있는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씨앗을 발견한다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의구심이 들었지만 평소처럼 </a:t>
            </a:r>
            <a:r>
              <a:rPr lang="ko-KR" altLang="en-US" sz="12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무감정하게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지나가기로 한다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그러자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갇혀 있던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씨앗이 이 몸 속을 나갈 수 있는 방법을 알려주겠다며 주인공을 회유한다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작은 씨앗으로 커다란 나무가 될 수 있음도 언급한다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커다란 나무라는 이야기에 주인공은 커다란 나무를 쳐다보던 과거의 자신을 떠올린다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주인공은 항상 자신이 밖에 있었을 때 항상 부럽게 바라보았던 큰 나무가 되고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싶다는 생각을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가지고 있었다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일말의 희망을 느낀 주인공은 방법을 알려준다는 약속을 받고 씨앗을 구출하게 된다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70000"/>
              </a:lnSpc>
            </a:pP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16D6F1-6D27-4D8C-9A9C-E40879C9B983}"/>
              </a:ext>
            </a:extLst>
          </p:cNvPr>
          <p:cNvSpPr txBox="1"/>
          <p:nvPr/>
        </p:nvSpPr>
        <p:spPr>
          <a:xfrm>
            <a:off x="6539686" y="1276461"/>
            <a:ext cx="5085922" cy="41734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그렇게 주인공은 처음으로 씨앗을 구출하게 되었고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오직 자신의 목표를 위해  씨앗을 구출한 주인공은 씨앗에게 어떠한 동료애도 느끼지 못하였다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구해준 씨앗은 자신과 같이 무고하게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갇히게 된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씨앗들을 구출해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줄 것을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요구했으며 그렇게만 해준다면 이 곳에서 나갈 수 있는 방법을 알려주겠다고 약속한다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처음에는 이 곳에서 나가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나무가 되기 위해 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자신의 목적을 이루기 위해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씨앗을 구출했지만 차례차례 다른 씨앗들을 구출하게 되면서 주인공은 알 수 없는 뿌듯함과 동료애를 가지게 된다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그렇게 동료를 꽤 모았을 즈음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주인공은 자신이 씨앗이 아니라 밥풀이라는 사실을 알게 된다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씨앗이 아닌 밥풀은 씨앗이 아닌 여기서는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경멸시되는</a:t>
            </a:r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존재이며 그 때문에 씨앗인 마을사람들에게서 추방당하고 마을 밖 누렁들에게 던져지게 된다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주인공이 구해주고 모은 동료들은 주인공을 끝까지 버리지 않았으며 비둘기의 밖으로 나갈 때 까지 주인공을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지켜 주기로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약속한다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xmlns="" id="{3312164B-2A7E-4334-8AFA-D3D1328D4281}"/>
              </a:ext>
            </a:extLst>
          </p:cNvPr>
          <p:cNvSpPr txBox="1"/>
          <p:nvPr/>
        </p:nvSpPr>
        <p:spPr>
          <a:xfrm>
            <a:off x="1226793" y="585080"/>
            <a:ext cx="4685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글</a:t>
            </a:r>
          </a:p>
        </p:txBody>
      </p:sp>
    </p:spTree>
    <p:extLst>
      <p:ext uri="{BB962C8B-B14F-4D97-AF65-F5344CB8AC3E}">
        <p14:creationId xmlns:p14="http://schemas.microsoft.com/office/powerpoint/2010/main" val="287384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29A0DB2-1921-4C61-97C2-E533EA34F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34" t="13735" r="28250" b="9884"/>
          <a:stretch/>
        </p:blipFill>
        <p:spPr>
          <a:xfrm>
            <a:off x="4531679" y="375920"/>
            <a:ext cx="2148082" cy="2143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D4E8213-3B75-49BC-A342-6312B26C3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0" t="17584" r="28666" b="11270"/>
          <a:stretch/>
        </p:blipFill>
        <p:spPr>
          <a:xfrm>
            <a:off x="2164400" y="375920"/>
            <a:ext cx="2148400" cy="21437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77AF0C9-C33E-4529-9E94-BD6E57247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67" t="17276" r="28750" b="11270"/>
          <a:stretch/>
        </p:blipFill>
        <p:spPr>
          <a:xfrm>
            <a:off x="6898640" y="375920"/>
            <a:ext cx="2139140" cy="2143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6057AA-25F2-4DAB-BEC1-990FE5D349D9}"/>
              </a:ext>
            </a:extLst>
          </p:cNvPr>
          <p:cNvSpPr txBox="1"/>
          <p:nvPr/>
        </p:nvSpPr>
        <p:spPr>
          <a:xfrm>
            <a:off x="2164399" y="2519680"/>
            <a:ext cx="2153919" cy="5632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비둘기의 몸 속에서는 씨앗과 씨앗이 아닌 존재로 나뉘어 살아가고 있었다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9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4F88B5F-F494-4293-8F5C-1D3CCC89C3CC}"/>
              </a:ext>
            </a:extLst>
          </p:cNvPr>
          <p:cNvSpPr txBox="1"/>
          <p:nvPr/>
        </p:nvSpPr>
        <p:spPr>
          <a:xfrm>
            <a:off x="4530773" y="2519680"/>
            <a:ext cx="2139140" cy="10341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씨앗이 </a:t>
            </a:r>
            <a:r>
              <a:rPr lang="ko-KR" altLang="en-US" sz="9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아닌자들은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하찮은 취급을 받으며 씨앗인 존재들에게 멸시를 받는다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9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참외씨앗인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주인공은 이 모든 상황에 대해 무관심해 했다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D6A1E22-C303-418F-9A84-D8B6ED2A9A1F}"/>
              </a:ext>
            </a:extLst>
          </p:cNvPr>
          <p:cNvSpPr txBox="1"/>
          <p:nvPr/>
        </p:nvSpPr>
        <p:spPr>
          <a:xfrm>
            <a:off x="6882368" y="2519680"/>
            <a:ext cx="2139140" cy="7986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9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어느날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그런 무관심한 주인공에게 한 씨앗이 말을 걸었다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그는 씨앗임에도 감옥에 갇혀 있는 상태였다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16C4F56-3145-4A1D-A83B-A8475C8DD586}"/>
              </a:ext>
            </a:extLst>
          </p:cNvPr>
          <p:cNvSpPr txBox="1"/>
          <p:nvPr/>
        </p:nvSpPr>
        <p:spPr>
          <a:xfrm>
            <a:off x="9233963" y="2519680"/>
            <a:ext cx="2139140" cy="7986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이봐 내가 여기 있는 이유가 궁금하지 않아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” 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주인공은 고개를 저었다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“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바로 이 몸 속에서 나가는 방법을 </a:t>
            </a:r>
            <a:r>
              <a:rPr lang="ko-KR" altLang="en-US" sz="9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알고 있기 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때문이지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BCA4B8D-9F7D-4C11-A814-E40503AA9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16" t="20664" r="23834" b="9884"/>
          <a:stretch/>
        </p:blipFill>
        <p:spPr>
          <a:xfrm>
            <a:off x="9256659" y="375920"/>
            <a:ext cx="2124747" cy="21437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19A4230-F430-4F3F-B9A0-101C76565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66" t="16352" r="32334" b="14812"/>
          <a:stretch/>
        </p:blipFill>
        <p:spPr>
          <a:xfrm>
            <a:off x="2156096" y="3601000"/>
            <a:ext cx="2139140" cy="2124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EFFDBD9-8B35-4DDB-AF36-7B51685C3353}"/>
              </a:ext>
            </a:extLst>
          </p:cNvPr>
          <p:cNvSpPr txBox="1"/>
          <p:nvPr/>
        </p:nvSpPr>
        <p:spPr>
          <a:xfrm>
            <a:off x="2086524" y="5725878"/>
            <a:ext cx="2278283" cy="7986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밖으로 나간다는 얘기에 주인공은 대답했다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“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그럼 밖으로 나가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나무가 되는 방법은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?” </a:t>
            </a:r>
          </a:p>
          <a:p>
            <a:pPr>
              <a:lnSpc>
                <a:spcPct val="17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물론 알고있지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일단 나를 </a:t>
            </a:r>
            <a:r>
              <a:rPr lang="ko-KR" altLang="en-US" sz="9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꺼내주겠어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?”</a:t>
            </a:r>
            <a:endParaRPr lang="ko-KR" altLang="en-US" sz="9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C4E7BDB-9C17-483F-BCAB-369AEED6CC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579" t="16814" r="32588" b="15187"/>
          <a:stretch/>
        </p:blipFill>
        <p:spPr>
          <a:xfrm>
            <a:off x="4507691" y="3588821"/>
            <a:ext cx="2139141" cy="21370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8CF6D3-7813-401B-B06F-7FA25DE494DF}"/>
              </a:ext>
            </a:extLst>
          </p:cNvPr>
          <p:cNvSpPr txBox="1"/>
          <p:nvPr/>
        </p:nvSpPr>
        <p:spPr>
          <a:xfrm>
            <a:off x="4434408" y="5734882"/>
            <a:ext cx="2271710" cy="7986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주인공은 나무가 될 수 있다는 말에 씨앗이 탈출하는 것을 도와주었다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좋아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 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나무가 될 친구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넌 이제 나와 한 배를 </a:t>
            </a:r>
            <a:r>
              <a:rPr lang="ko-KR" altLang="en-US" sz="9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탔어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!”</a:t>
            </a:r>
            <a:endParaRPr lang="ko-KR" altLang="en-US" sz="9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E90AE0DF-4102-4A09-A52F-64771B557F06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xmlns="" id="{5D5F758B-B04F-4493-97D3-14DA6AE717C7}"/>
              </a:ext>
            </a:extLst>
          </p:cNvPr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전반 스토리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xmlns="" id="{64129D1C-DFD1-4B9C-B729-DECBCA6895B4}"/>
              </a:ext>
            </a:extLst>
          </p:cNvPr>
          <p:cNvSpPr txBox="1"/>
          <p:nvPr/>
        </p:nvSpPr>
        <p:spPr>
          <a:xfrm>
            <a:off x="1226793" y="585080"/>
            <a:ext cx="4685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2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카툰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37A0E34D-9CCA-4340-BE92-22822E9A08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66" t="15756" r="32167" b="15257"/>
          <a:stretch/>
        </p:blipFill>
        <p:spPr>
          <a:xfrm>
            <a:off x="6882367" y="3588822"/>
            <a:ext cx="2139141" cy="21370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74DE8E3-BF1E-4FFB-B477-497808FBC85C}"/>
              </a:ext>
            </a:extLst>
          </p:cNvPr>
          <p:cNvSpPr txBox="1"/>
          <p:nvPr/>
        </p:nvSpPr>
        <p:spPr>
          <a:xfrm>
            <a:off x="6883861" y="5693795"/>
            <a:ext cx="2153919" cy="5632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이제 밖으로 나가 나무가 되는 방법을 알려줘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!”</a:t>
            </a:r>
          </a:p>
          <a:p>
            <a:pPr>
              <a:lnSpc>
                <a:spcPct val="17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잠깐 </a:t>
            </a:r>
            <a:r>
              <a:rPr lang="ko-KR" altLang="en-US" sz="9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잠깐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성격이 너무 </a:t>
            </a:r>
            <a:r>
              <a:rPr lang="ko-KR" altLang="en-US" sz="9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급하시네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…”</a:t>
            </a:r>
            <a:endParaRPr lang="ko-KR" altLang="en-US" sz="9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2719E70-90AE-4947-9899-AD1597C98C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33" t="18508" r="33500" b="12502"/>
          <a:stretch/>
        </p:blipFill>
        <p:spPr>
          <a:xfrm>
            <a:off x="9244384" y="3576320"/>
            <a:ext cx="2153919" cy="21635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1CBF17B-3D88-4C1E-A547-E8031AC202BC}"/>
              </a:ext>
            </a:extLst>
          </p:cNvPr>
          <p:cNvSpPr txBox="1"/>
          <p:nvPr/>
        </p:nvSpPr>
        <p:spPr>
          <a:xfrm>
            <a:off x="9150207" y="5725878"/>
            <a:ext cx="2337650" cy="5632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 가자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 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너를 도와줄 많은 친구들을 구하러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!”</a:t>
            </a:r>
          </a:p>
          <a:p>
            <a:pPr>
              <a:lnSpc>
                <a:spcPct val="17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그렇게 주인공의 모험은 시작되었다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9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1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/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모험 시놉시스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CC2911E-D557-42AF-AC86-110D769386DB}"/>
              </a:ext>
            </a:extLst>
          </p:cNvPr>
          <p:cNvSpPr/>
          <p:nvPr/>
        </p:nvSpPr>
        <p:spPr>
          <a:xfrm>
            <a:off x="648069" y="925496"/>
            <a:ext cx="5282214" cy="187984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AC2AFAF-52CF-403C-81F8-F2994B7C50B6}"/>
              </a:ext>
            </a:extLst>
          </p:cNvPr>
          <p:cNvSpPr/>
          <p:nvPr/>
        </p:nvSpPr>
        <p:spPr>
          <a:xfrm>
            <a:off x="6131511" y="4846815"/>
            <a:ext cx="5280992" cy="94808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27EE88-15D0-4EFB-AD9B-6537381A9735}"/>
              </a:ext>
            </a:extLst>
          </p:cNvPr>
          <p:cNvSpPr txBox="1"/>
          <p:nvPr/>
        </p:nvSpPr>
        <p:spPr>
          <a:xfrm>
            <a:off x="728952" y="1063101"/>
            <a:ext cx="5085922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씨앗을 먹은 새의 소화기관에 따라 소화과정의 순서대로 게임의 스테이지가 이루어져 있으며 각각의 스테이지를 클리어 한 후에도 방문했던 스테이지를 방문 가능하다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12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히든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스테이지 제외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각각의 스테이지는 새가 섭취한 음식물의 종류별로 이루어진 집단과 연관이 있으며 이들은 모두 살아 움직인다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0EAEE84-6566-4AC6-A065-054D273E940D}"/>
              </a:ext>
            </a:extLst>
          </p:cNvPr>
          <p:cNvSpPr/>
          <p:nvPr/>
        </p:nvSpPr>
        <p:spPr>
          <a:xfrm>
            <a:off x="6131511" y="925495"/>
            <a:ext cx="5282214" cy="377967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3746AE4-FF5C-43A5-81B0-C292D9089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438" b="88750" l="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41" y="1019924"/>
            <a:ext cx="2451719" cy="32689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87A0684-EEFF-4B56-ABEF-4BB34ABF5AD8}"/>
              </a:ext>
            </a:extLst>
          </p:cNvPr>
          <p:cNvSpPr txBox="1"/>
          <p:nvPr/>
        </p:nvSpPr>
        <p:spPr>
          <a:xfrm>
            <a:off x="6229046" y="1067145"/>
            <a:ext cx="2732960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비둘기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소화기관 맵</a:t>
            </a: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부리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안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식도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(1,2,3)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모이주머니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(1,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–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전위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(1,2) –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모래주머니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(1,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–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(1,2) –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총 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배설강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히든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바깥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엔딩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총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맵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프롤로그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엔딩 제외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C7AF77D-BB24-4B5B-880E-BFA568BEF6B3}"/>
              </a:ext>
            </a:extLst>
          </p:cNvPr>
          <p:cNvSpPr txBox="1"/>
          <p:nvPr/>
        </p:nvSpPr>
        <p:spPr>
          <a:xfrm>
            <a:off x="6253708" y="2658608"/>
            <a:ext cx="3435354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부리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안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=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프롤로그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식도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= 3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구역으로 나뉘는 전투지역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모이주머니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=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첫번째 보스 등장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전위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=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마을지역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전위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(1)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전투지역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모래주머니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= 1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구역 전투지역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두번째 보스 등장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= 1,2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구역 전투지역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총 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배설강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= 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히든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스테이지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전투지역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바깥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=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엔딩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056B165-5D86-47DB-8DB0-54E5674C30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46"/>
          <a:stretch/>
        </p:blipFill>
        <p:spPr>
          <a:xfrm>
            <a:off x="648070" y="3024202"/>
            <a:ext cx="2570227" cy="2770698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0AC1E85B-5A09-45A2-AC1E-AAAB2FAE7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6"/>
          <a:stretch/>
        </p:blipFill>
        <p:spPr>
          <a:xfrm>
            <a:off x="3360056" y="3024202"/>
            <a:ext cx="2570227" cy="2770698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C531EBC-2711-47BF-9306-89C28A4DF5C2}"/>
              </a:ext>
            </a:extLst>
          </p:cNvPr>
          <p:cNvSpPr txBox="1"/>
          <p:nvPr/>
        </p:nvSpPr>
        <p:spPr>
          <a:xfrm>
            <a:off x="6229045" y="4902236"/>
            <a:ext cx="5280991" cy="8194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각각의 스테이지 별로 숨어있는 포박당한 씨앗들을 동료로 영입이 가능하다</a:t>
            </a:r>
            <a:r>
              <a:rPr lang="en-US" altLang="ko-KR" sz="10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동료로 영입한 씨앗들로 플레이 캐릭터를 바꿀 수 있다</a:t>
            </a:r>
            <a:r>
              <a:rPr lang="en-US" altLang="ko-KR" sz="10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구출한 씨앗들은 각기 다른 능력을 지니고 있으며 이는 맵 별 상호작용이 가능하다</a:t>
            </a:r>
            <a:r>
              <a:rPr lang="en-US" altLang="ko-KR" sz="10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xmlns="" id="{A4826D88-3092-452D-928A-E957535ADCBC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15" name="Straight Connector 6">
            <a:extLst>
              <a:ext uri="{FF2B5EF4-FFF2-40B4-BE49-F238E27FC236}">
                <a16:creationId xmlns:a16="http://schemas.microsoft.com/office/drawing/2014/main" xmlns="" id="{9A5CEBF6-8142-4EA9-9DE3-50FC06DBB7F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164080" y="355254"/>
            <a:ext cx="886134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2BB85C2-81C0-40AA-9934-FE2B645363E9}"/>
              </a:ext>
            </a:extLst>
          </p:cNvPr>
          <p:cNvSpPr txBox="1"/>
          <p:nvPr/>
        </p:nvSpPr>
        <p:spPr>
          <a:xfrm>
            <a:off x="615867" y="5794899"/>
            <a:ext cx="508592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▲ 예시 이미지 입니다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출처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핀터레스트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462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7">
            <a:extLst>
              <a:ext uri="{FF2B5EF4-FFF2-40B4-BE49-F238E27FC236}">
                <a16:creationId xmlns:a16="http://schemas.microsoft.com/office/drawing/2014/main" xmlns="" id="{039AA68A-C5E4-4850-9984-F8CBBE0466BF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F306239D-74A4-40AD-B8ED-354162E58CFD}"/>
              </a:ext>
            </a:extLst>
          </p:cNvPr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 무대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테마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A6996CAF-E806-435F-A280-775F8416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338337"/>
              </p:ext>
            </p:extLst>
          </p:nvPr>
        </p:nvGraphicFramePr>
        <p:xfrm>
          <a:off x="2173059" y="856251"/>
          <a:ext cx="7845881" cy="56565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9352">
                  <a:extLst>
                    <a:ext uri="{9D8B030D-6E8A-4147-A177-3AD203B41FA5}">
                      <a16:colId xmlns:a16="http://schemas.microsoft.com/office/drawing/2014/main" xmlns="" val="3150562686"/>
                    </a:ext>
                  </a:extLst>
                </a:gridCol>
                <a:gridCol w="2337426">
                  <a:extLst>
                    <a:ext uri="{9D8B030D-6E8A-4147-A177-3AD203B41FA5}">
                      <a16:colId xmlns:a16="http://schemas.microsoft.com/office/drawing/2014/main" xmlns="" val="1329837635"/>
                    </a:ext>
                  </a:extLst>
                </a:gridCol>
                <a:gridCol w="1391388">
                  <a:extLst>
                    <a:ext uri="{9D8B030D-6E8A-4147-A177-3AD203B41FA5}">
                      <a16:colId xmlns:a16="http://schemas.microsoft.com/office/drawing/2014/main" xmlns="" val="1052513074"/>
                    </a:ext>
                  </a:extLst>
                </a:gridCol>
                <a:gridCol w="3057715">
                  <a:extLst>
                    <a:ext uri="{9D8B030D-6E8A-4147-A177-3AD203B41FA5}">
                      <a16:colId xmlns:a16="http://schemas.microsoft.com/office/drawing/2014/main" xmlns="" val="2499573697"/>
                    </a:ext>
                  </a:extLst>
                </a:gridCol>
              </a:tblGrid>
              <a:tr h="2605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맵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설명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맵 유형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참고 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(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예시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E19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13190779"/>
                  </a:ext>
                </a:extLst>
              </a:tr>
              <a:tr h="1294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식도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1,2,3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플레이어가 시작하고 맞이하는 첫 배경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씨앗들의 이기적인 욕심으로 꽤나 황폐화 된 내부의 모습이다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전투지역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24177117"/>
                  </a:ext>
                </a:extLst>
              </a:tr>
              <a:tr h="1512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모이주머니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점차 어두워지는 </a:t>
                      </a:r>
                      <a:r>
                        <a:rPr lang="ko-KR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맵의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끝에는 보스 몬스터가 있었고 이 몬스터가 마을 앞을 가로막고 있기 때문에 보스 몬스터 뒤로 마을에서 새어 나오는 옅은 빛이 아른거린다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보스 전투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지역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9910699"/>
                  </a:ext>
                </a:extLst>
              </a:tr>
              <a:tr h="1512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전위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마을 외곽지역은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밝고 발랄한 마을과는 달리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왠지 모르게 휑하고 쓸쓸하다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안개가 끼어 있는 듯한 이 곳은 어둡진 않지만 음침하다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묘비로 보이는 것들도 많아 보인다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endParaRPr lang="en-US" sz="1000" kern="100" dirty="0" smtClean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식도보다 훨씬 침침하고 어두운 느낌으로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마을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외곽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63578475"/>
                  </a:ext>
                </a:extLst>
              </a:tr>
              <a:tr h="10756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모래주머니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어딘가 아파 보이고 다친 것 같은 씨앗들이 숨죽여 살아가는 동네다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주변의 환경 때문인지는 몰라도 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‘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쓰레기촌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’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같은 느낌이다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보스 전투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지역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00681692"/>
                  </a:ext>
                </a:extLst>
              </a:tr>
            </a:tbl>
          </a:graphicData>
        </a:graphic>
      </p:graphicFrame>
      <p:pic>
        <p:nvPicPr>
          <p:cNvPr id="1028" name="Picture 8" descr="Mais artes de Rayman Legends, desta vez por Christophe Messier | THECAB - The Concept Art Blog">
            <a:extLst>
              <a:ext uri="{FF2B5EF4-FFF2-40B4-BE49-F238E27FC236}">
                <a16:creationId xmlns:a16="http://schemas.microsoft.com/office/drawing/2014/main" xmlns="" id="{3F503BFC-F826-4D51-9928-591020AE7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5" t="1221" b="77844"/>
          <a:stretch/>
        </p:blipFill>
        <p:spPr bwMode="auto">
          <a:xfrm>
            <a:off x="7113831" y="1178301"/>
            <a:ext cx="2741594" cy="117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:)">
            <a:extLst>
              <a:ext uri="{FF2B5EF4-FFF2-40B4-BE49-F238E27FC236}">
                <a16:creationId xmlns:a16="http://schemas.microsoft.com/office/drawing/2014/main" xmlns="" id="{BAED3F68-CEBB-423D-A253-ED5914C05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" t="76105" r="32289" b="3581"/>
          <a:stretch>
            <a:fillRect/>
          </a:stretch>
        </p:blipFill>
        <p:spPr bwMode="auto">
          <a:xfrm>
            <a:off x="7089902" y="2500927"/>
            <a:ext cx="2751346" cy="13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그림 6" descr="ArtStation - Uncharted 4 - B&amp;W Sketches, Eytan Zana">
            <a:extLst>
              <a:ext uri="{FF2B5EF4-FFF2-40B4-BE49-F238E27FC236}">
                <a16:creationId xmlns:a16="http://schemas.microsoft.com/office/drawing/2014/main" xmlns="" id="{EB459732-B035-4E06-B759-354847AAE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t="68768" r="3780" b="4399"/>
          <a:stretch/>
        </p:blipFill>
        <p:spPr bwMode="auto">
          <a:xfrm>
            <a:off x="7113831" y="3995991"/>
            <a:ext cx="2741594" cy="138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7">
            <a:extLst>
              <a:ext uri="{FF2B5EF4-FFF2-40B4-BE49-F238E27FC236}">
                <a16:creationId xmlns:a16="http://schemas.microsoft.com/office/drawing/2014/main" xmlns="" id="{8A37CE9F-9E1C-437B-A06E-0AA1AB4AF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7" b="47910"/>
          <a:stretch/>
        </p:blipFill>
        <p:spPr bwMode="auto">
          <a:xfrm>
            <a:off x="7051102" y="5512502"/>
            <a:ext cx="2867051" cy="94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xmlns="" id="{6E90A047-1A5F-4955-854A-19D9ABC2C07D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10" name="Straight Connector 6">
            <a:extLst>
              <a:ext uri="{FF2B5EF4-FFF2-40B4-BE49-F238E27FC236}">
                <a16:creationId xmlns:a16="http://schemas.microsoft.com/office/drawing/2014/main" xmlns="" id="{85784A8C-6005-4A52-AC17-8262AD1565F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306320" y="355254"/>
            <a:ext cx="87191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22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17">
            <a:extLst>
              <a:ext uri="{FF2B5EF4-FFF2-40B4-BE49-F238E27FC236}">
                <a16:creationId xmlns:a16="http://schemas.microsoft.com/office/drawing/2014/main" xmlns="" id="{3389D1DA-ACAF-4CAC-B224-C6B3C3DBDBAB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4E3A8593-A9FA-49CC-9757-D5472653B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14126"/>
              </p:ext>
            </p:extLst>
          </p:nvPr>
        </p:nvGraphicFramePr>
        <p:xfrm>
          <a:off x="3585650" y="292432"/>
          <a:ext cx="8416703" cy="65115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6227">
                  <a:extLst>
                    <a:ext uri="{9D8B030D-6E8A-4147-A177-3AD203B41FA5}">
                      <a16:colId xmlns:a16="http://schemas.microsoft.com/office/drawing/2014/main" xmlns="" val="4083721692"/>
                    </a:ext>
                  </a:extLst>
                </a:gridCol>
                <a:gridCol w="7720476">
                  <a:extLst>
                    <a:ext uri="{9D8B030D-6E8A-4147-A177-3AD203B41FA5}">
                      <a16:colId xmlns:a16="http://schemas.microsoft.com/office/drawing/2014/main" xmlns="" val="3963249421"/>
                    </a:ext>
                  </a:extLst>
                </a:gridCol>
              </a:tblGrid>
              <a:tr h="3461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이름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160" marR="4316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차밍 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(Charming)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36971" marR="136971" marT="68486" marB="68486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02035884"/>
                  </a:ext>
                </a:extLst>
              </a:tr>
              <a:tr h="7019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메인 </a:t>
                      </a:r>
                      <a:endParaRPr lang="en-US" alt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설정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160" marR="4316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수 많은 </a:t>
                      </a:r>
                      <a:r>
                        <a:rPr lang="ko-KR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참외씨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형제들 사이에 섞여 동물의 몸 속으로 들어온 자신을 형제들과 같은 </a:t>
                      </a:r>
                      <a:r>
                        <a:rPr lang="ko-KR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참외씨라고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생각하지만 사실은 밥풀인 주인공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36971" marR="136971" marT="68486" marB="68486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960825"/>
                  </a:ext>
                </a:extLst>
              </a:tr>
              <a:tr h="60136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프로필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36971" marR="136971" marT="68486" marB="68486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주인공캐릭터의 색과 선정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– (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왼쪽 참고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36971" marR="136971" marT="68486" marB="68486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53948071"/>
                  </a:ext>
                </a:extLst>
              </a:tr>
              <a:tr h="2057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종류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: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밥풀</a:t>
                      </a:r>
                      <a:endParaRPr lang="en-US" alt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외형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: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살구색 얼굴에 눈으로 보이는 구멍이 두개 나 있다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쌀알의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껍질 같은 망토를 두르고 있다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성격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: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주변에 일어나는 일에 매우 무관심하고 관여하고 싶어하지 않는다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하지만 모험을 하며 동료들이 늘어갈수록 자신이 점점 이타적인 부분이 생기게 되는 것을 알게 되고 인정하게 된다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특이사항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: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자신이 </a:t>
                      </a:r>
                      <a:r>
                        <a:rPr lang="ko-KR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참외씨인줄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알고 있다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36971" marR="136971" marT="68486" marB="68486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1406178"/>
                  </a:ext>
                </a:extLst>
              </a:tr>
              <a:tr h="1813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배경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스토리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160" marR="4316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비둘기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한 마리가 먹은 참외조각의 </a:t>
                      </a:r>
                      <a:r>
                        <a:rPr lang="ko-KR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참외씨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형제들과 함께 새의 몸 안으로 들어온 주인공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씨앗이 아닌 존재들이 어떤 일을 당해도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그는 자신의 주변에 꽤나 무감각한 반응을 보인다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그러던 </a:t>
                      </a:r>
                      <a:r>
                        <a:rPr lang="ko-KR" altLang="en-US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어느날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ko-KR" altLang="en-US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갇혀있는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씨앗 하나를 만나게 되고 밖으로 나가는 방법을 알고있다며 주인공에게 자신을 풀어줄 것을 요구한다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평소 커다란 나무가 되는 것이 </a:t>
                      </a:r>
                      <a:r>
                        <a:rPr lang="ko-KR" altLang="en-US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꿈이였던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주인공은 밖으로 나가는 방법을 알기 위해 씨앗을 풀어주고 그와 함께 움직이기 시작한다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하지만 그의 앞에는 포박당한 씨앗과 공격적인 감염 세균들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전쟁을 준비하는 군집 등 생각보다 호락호락하지 않다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과연 그는 무사히 이 곳을 빠져나갈 수 있을까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?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36971" marR="136971" marT="68486" marB="68486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31219801"/>
                  </a:ext>
                </a:extLst>
              </a:tr>
              <a:tr h="835152">
                <a:tc>
                  <a:txBody>
                    <a:bodyPr/>
                    <a:lstStyle/>
                    <a:p>
                      <a:pPr indent="12700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목적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3160" marR="4316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주인공의 최종 목적은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소화 기관을 나가 바깥으로 나가는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것이다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그러기 위해서는 현재 갇혀 있는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비둘기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내부에서 온전하게 나가야한다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온전히 나가기 위해서는 그들을 막는 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세균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외 다른 존재들을 제지하거나 물리쳐야 한다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그런 과정을 겪으면서 주인공은 외적으로도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내적으로도 큰 성장을 하게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된다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   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36971" marR="136971" marT="68486" marB="68486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59489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07C398A-955F-4F91-8869-FF3633A6641A}"/>
              </a:ext>
            </a:extLst>
          </p:cNvPr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설정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9CD28D5-A1BA-4CD9-92A2-BDAC095A3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9" y="1606262"/>
            <a:ext cx="1544154" cy="18227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0CEC4A8-FDCE-410D-814F-B192C77DD805}"/>
              </a:ext>
            </a:extLst>
          </p:cNvPr>
          <p:cNvCxnSpPr>
            <a:cxnSpLocks/>
          </p:cNvCxnSpPr>
          <p:nvPr/>
        </p:nvCxnSpPr>
        <p:spPr>
          <a:xfrm>
            <a:off x="1910080" y="355254"/>
            <a:ext cx="15544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2" y="3991434"/>
            <a:ext cx="2315740" cy="25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17">
            <a:extLst>
              <a:ext uri="{FF2B5EF4-FFF2-40B4-BE49-F238E27FC236}">
                <a16:creationId xmlns:a16="http://schemas.microsoft.com/office/drawing/2014/main" xmlns="" id="{0AFE217E-6C4A-4F5C-ADB7-350E8EA979F8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452019" y="168335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몬스터의 종류 수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맵의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분할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1959" y="1085850"/>
            <a:ext cx="8315325" cy="5514975"/>
          </a:xfrm>
          <a:prstGeom prst="rect">
            <a:avLst/>
          </a:prstGeom>
        </p:spPr>
        <p:txBody>
          <a:bodyPr wrap="square"/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등장할 몬스터의 종류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	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15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종류 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일명 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누렁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’)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필요 플레이 시간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라이트 유저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	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하드 유저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1.5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시간</a:t>
            </a:r>
          </a:p>
          <a:p>
            <a:pPr>
              <a:lnSpc>
                <a:spcPct val="150000"/>
              </a:lnSpc>
              <a:defRPr/>
            </a:pP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종류로 나눈 시간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	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종류당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맵의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분할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	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부리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안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식도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(1,2,3)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모이주머니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(1,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–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전위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(1,2) –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모래주머니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(1,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–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(1,2)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	–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총 </a:t>
            </a:r>
            <a:r>
              <a:rPr lang="ko-KR" altLang="en-US" sz="12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배설강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히든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바깥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엔딩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	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총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맵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프롤로그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엔딩 제외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xmlns="" id="{671EFE43-AA2C-4CA1-8F63-C3B521129ACE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B3F2837-A42C-4988-8D86-1672533B68B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464560" y="355254"/>
            <a:ext cx="75608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-673" r="44747" b="60539"/>
          <a:stretch/>
        </p:blipFill>
        <p:spPr>
          <a:xfrm>
            <a:off x="10273810" y="5023251"/>
            <a:ext cx="1641100" cy="15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54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17">
            <a:extLst>
              <a:ext uri="{FF2B5EF4-FFF2-40B4-BE49-F238E27FC236}">
                <a16:creationId xmlns:a16="http://schemas.microsoft.com/office/drawing/2014/main" xmlns="" id="{7794965F-1C7F-4823-BBAE-51D578DFEF34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C29CEAFC-77B2-473B-9B23-BC191FD974FB}"/>
              </a:ext>
            </a:extLst>
          </p:cNvPr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등장인물의 배열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F3525DD-F9DB-4AC8-8557-A0D6325C0B4C}"/>
              </a:ext>
            </a:extLst>
          </p:cNvPr>
          <p:cNvSpPr/>
          <p:nvPr/>
        </p:nvSpPr>
        <p:spPr>
          <a:xfrm>
            <a:off x="1154098" y="946713"/>
            <a:ext cx="9703291" cy="306599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F3F0FD80-DDD1-4807-8545-BA23A9C6D66F}"/>
              </a:ext>
            </a:extLst>
          </p:cNvPr>
          <p:cNvCxnSpPr/>
          <p:nvPr/>
        </p:nvCxnSpPr>
        <p:spPr>
          <a:xfrm>
            <a:off x="3524435" y="946713"/>
            <a:ext cx="0" cy="3065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02535D8A-9E4F-44A4-8EC4-6E5CC6CEFD30}"/>
              </a:ext>
            </a:extLst>
          </p:cNvPr>
          <p:cNvCxnSpPr/>
          <p:nvPr/>
        </p:nvCxnSpPr>
        <p:spPr>
          <a:xfrm>
            <a:off x="6086383" y="946713"/>
            <a:ext cx="0" cy="3065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3E85925-91FC-4DCA-8F93-753CD5479F38}"/>
              </a:ext>
            </a:extLst>
          </p:cNvPr>
          <p:cNvCxnSpPr/>
          <p:nvPr/>
        </p:nvCxnSpPr>
        <p:spPr>
          <a:xfrm>
            <a:off x="8648330" y="946713"/>
            <a:ext cx="0" cy="3065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38EE6F9-4ABD-41C3-A8EF-16DBA96124F6}"/>
              </a:ext>
            </a:extLst>
          </p:cNvPr>
          <p:cNvSpPr/>
          <p:nvPr/>
        </p:nvSpPr>
        <p:spPr>
          <a:xfrm>
            <a:off x="1154098" y="4391916"/>
            <a:ext cx="9703291" cy="2117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xmlns="" id="{59C70FD4-0277-46E4-891A-C3DD2550D3B8}"/>
              </a:ext>
            </a:extLst>
          </p:cNvPr>
          <p:cNvSpPr txBox="1"/>
          <p:nvPr/>
        </p:nvSpPr>
        <p:spPr>
          <a:xfrm>
            <a:off x="1085692" y="649460"/>
            <a:ext cx="46851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배열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xmlns="" id="{78997896-5511-40E1-B44B-89F9AA63B6B5}"/>
              </a:ext>
            </a:extLst>
          </p:cNvPr>
          <p:cNvSpPr txBox="1"/>
          <p:nvPr/>
        </p:nvSpPr>
        <p:spPr>
          <a:xfrm>
            <a:off x="1085692" y="4130306"/>
            <a:ext cx="46851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NPC /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 배열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701E15-B96A-4170-A80B-9D214F056EB0}"/>
              </a:ext>
            </a:extLst>
          </p:cNvPr>
          <p:cNvSpPr txBox="1"/>
          <p:nvPr/>
        </p:nvSpPr>
        <p:spPr>
          <a:xfrm>
            <a:off x="1831294" y="2663654"/>
            <a:ext cx="86902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도토렁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D113109-A4B3-47FC-BE09-F5183DD77462}"/>
              </a:ext>
            </a:extLst>
          </p:cNvPr>
          <p:cNvSpPr txBox="1"/>
          <p:nvPr/>
        </p:nvSpPr>
        <p:spPr>
          <a:xfrm>
            <a:off x="4317586" y="2168923"/>
            <a:ext cx="86902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이빨렁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7B8FC23-9B4F-4590-A7F8-B70D35281A97}"/>
              </a:ext>
            </a:extLst>
          </p:cNvPr>
          <p:cNvSpPr txBox="1"/>
          <p:nvPr/>
        </p:nvSpPr>
        <p:spPr>
          <a:xfrm>
            <a:off x="4317586" y="3352994"/>
            <a:ext cx="86902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토마렁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B281EE2-BE11-49BF-8960-7E67AA0E3023}"/>
              </a:ext>
            </a:extLst>
          </p:cNvPr>
          <p:cNvSpPr txBox="1"/>
          <p:nvPr/>
        </p:nvSpPr>
        <p:spPr>
          <a:xfrm>
            <a:off x="6986153" y="3595397"/>
            <a:ext cx="86902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315FF44-676B-4CBE-B753-E5FCF2998B00}"/>
              </a:ext>
            </a:extLst>
          </p:cNvPr>
          <p:cNvSpPr txBox="1"/>
          <p:nvPr/>
        </p:nvSpPr>
        <p:spPr>
          <a:xfrm>
            <a:off x="9329716" y="2197472"/>
            <a:ext cx="86902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DF23A79-C48D-4DC7-B3F3-DFFE8E3C72B9}"/>
              </a:ext>
            </a:extLst>
          </p:cNvPr>
          <p:cNvSpPr txBox="1"/>
          <p:nvPr/>
        </p:nvSpPr>
        <p:spPr>
          <a:xfrm>
            <a:off x="2450472" y="6131578"/>
            <a:ext cx="86902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9A189E4-EA8B-45C8-850D-DEC759873612}"/>
              </a:ext>
            </a:extLst>
          </p:cNvPr>
          <p:cNvSpPr txBox="1"/>
          <p:nvPr/>
        </p:nvSpPr>
        <p:spPr>
          <a:xfrm>
            <a:off x="5125913" y="6187292"/>
            <a:ext cx="86902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5015BD1-0C02-4F22-97D5-5417F2612C55}"/>
              </a:ext>
            </a:extLst>
          </p:cNvPr>
          <p:cNvSpPr txBox="1"/>
          <p:nvPr/>
        </p:nvSpPr>
        <p:spPr>
          <a:xfrm>
            <a:off x="6197060" y="6187292"/>
            <a:ext cx="86902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소나무씨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CABCA0-2029-4AA1-9CE7-F500BF680AF7}"/>
              </a:ext>
            </a:extLst>
          </p:cNvPr>
          <p:cNvSpPr txBox="1"/>
          <p:nvPr/>
        </p:nvSpPr>
        <p:spPr>
          <a:xfrm>
            <a:off x="7291984" y="6176304"/>
            <a:ext cx="1038452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해바라기씨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A202839-6008-4653-B69C-69F652DD96B7}"/>
              </a:ext>
            </a:extLst>
          </p:cNvPr>
          <p:cNvSpPr txBox="1"/>
          <p:nvPr/>
        </p:nvSpPr>
        <p:spPr>
          <a:xfrm>
            <a:off x="8493843" y="6176304"/>
            <a:ext cx="1038452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팥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AF5BE3AD-FAE4-4B4D-9B33-7EB28DF6E31B}"/>
              </a:ext>
            </a:extLst>
          </p:cNvPr>
          <p:cNvCxnSpPr/>
          <p:nvPr/>
        </p:nvCxnSpPr>
        <p:spPr>
          <a:xfrm>
            <a:off x="4665830" y="4566159"/>
            <a:ext cx="0" cy="1783238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6D541A2-2958-47AD-AF3B-8740F0DD1BE1}"/>
              </a:ext>
            </a:extLst>
          </p:cNvPr>
          <p:cNvSpPr txBox="1"/>
          <p:nvPr/>
        </p:nvSpPr>
        <p:spPr>
          <a:xfrm>
            <a:off x="9630341" y="6173483"/>
            <a:ext cx="1038452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완두콩 형제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B32677F-4047-4461-88E1-3FE0E1B82053}"/>
              </a:ext>
            </a:extLst>
          </p:cNvPr>
          <p:cNvSpPr txBox="1"/>
          <p:nvPr/>
        </p:nvSpPr>
        <p:spPr>
          <a:xfrm>
            <a:off x="6967602" y="2124956"/>
            <a:ext cx="86902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달팽렁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AB8832C-9C20-4B3E-B369-04648C8E8112}"/>
              </a:ext>
            </a:extLst>
          </p:cNvPr>
          <p:cNvSpPr txBox="1"/>
          <p:nvPr/>
        </p:nvSpPr>
        <p:spPr>
          <a:xfrm>
            <a:off x="9230343" y="3534681"/>
            <a:ext cx="1162234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변절자 호박씨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xmlns="" id="{A1C0D0A6-3948-4397-A2F2-F7485D8FA806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44" name="Straight Connector 6">
            <a:extLst>
              <a:ext uri="{FF2B5EF4-FFF2-40B4-BE49-F238E27FC236}">
                <a16:creationId xmlns:a16="http://schemas.microsoft.com/office/drawing/2014/main" xmlns="" id="{307EE4D2-7E33-4A8D-9733-3592C67B82B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428240" y="355254"/>
            <a:ext cx="859718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47" y="4999963"/>
            <a:ext cx="615443" cy="10798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2" t="19125" r="47845" b="44646"/>
          <a:stretch/>
        </p:blipFill>
        <p:spPr>
          <a:xfrm>
            <a:off x="8687399" y="5137887"/>
            <a:ext cx="831391" cy="87703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5" t="18855" r="31009" b="49091"/>
          <a:stretch/>
        </p:blipFill>
        <p:spPr>
          <a:xfrm>
            <a:off x="9727428" y="5164408"/>
            <a:ext cx="967877" cy="78351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13872" r="59023" b="50842"/>
          <a:stretch/>
        </p:blipFill>
        <p:spPr>
          <a:xfrm>
            <a:off x="5210041" y="5132699"/>
            <a:ext cx="768866" cy="8874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2" t="11600" r="26447" b="46238"/>
          <a:stretch/>
        </p:blipFill>
        <p:spPr>
          <a:xfrm>
            <a:off x="1636625" y="5132699"/>
            <a:ext cx="833033" cy="11377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3" t="3964" r="22733" b="51712"/>
          <a:stretch/>
        </p:blipFill>
        <p:spPr>
          <a:xfrm>
            <a:off x="3236909" y="4847769"/>
            <a:ext cx="922498" cy="12288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10931" r="44234" b="48228"/>
          <a:stretch/>
        </p:blipFill>
        <p:spPr>
          <a:xfrm>
            <a:off x="7273704" y="5014049"/>
            <a:ext cx="975812" cy="108423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3" t="3964" r="22733" b="51712"/>
          <a:stretch/>
        </p:blipFill>
        <p:spPr>
          <a:xfrm>
            <a:off x="9391740" y="2479681"/>
            <a:ext cx="930546" cy="12396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4277" r="43401" b="52322"/>
          <a:stretch/>
        </p:blipFill>
        <p:spPr>
          <a:xfrm>
            <a:off x="1953531" y="2018851"/>
            <a:ext cx="877919" cy="8063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-673" r="44747" b="60539"/>
          <a:stretch/>
        </p:blipFill>
        <p:spPr>
          <a:xfrm>
            <a:off x="6859969" y="1229678"/>
            <a:ext cx="1006765" cy="967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13199" r="12694" b="49091"/>
          <a:stretch/>
        </p:blipFill>
        <p:spPr>
          <a:xfrm>
            <a:off x="6668396" y="2674891"/>
            <a:ext cx="1505555" cy="10182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4" t="6465" r="13636" b="62559"/>
          <a:stretch/>
        </p:blipFill>
        <p:spPr>
          <a:xfrm>
            <a:off x="4386443" y="2614364"/>
            <a:ext cx="875825" cy="79936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4368298" y="1469696"/>
            <a:ext cx="906385" cy="75582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258" y="1023099"/>
            <a:ext cx="1605204" cy="12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타원 17">
            <a:extLst>
              <a:ext uri="{FF2B5EF4-FFF2-40B4-BE49-F238E27FC236}">
                <a16:creationId xmlns:a16="http://schemas.microsoft.com/office/drawing/2014/main" xmlns="" id="{46860EBE-15EC-4F2C-997D-C782451B0022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C29CEAFC-77B2-473B-9B23-BC191FD974FB}"/>
              </a:ext>
            </a:extLst>
          </p:cNvPr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등장인물의 배열 </a:t>
            </a:r>
            <a:r>
              <a:rPr lang="en-US" altLang="ko-KR" sz="105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05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사이즈 비교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xmlns="" id="{78997896-5511-40E1-B44B-89F9AA63B6B5}"/>
              </a:ext>
            </a:extLst>
          </p:cNvPr>
          <p:cNvSpPr txBox="1"/>
          <p:nvPr/>
        </p:nvSpPr>
        <p:spPr>
          <a:xfrm>
            <a:off x="734795" y="1014714"/>
            <a:ext cx="46851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사이즈 비교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DF23A79-C48D-4DC7-B3F3-DFFE8E3C72B9}"/>
              </a:ext>
            </a:extLst>
          </p:cNvPr>
          <p:cNvSpPr txBox="1"/>
          <p:nvPr/>
        </p:nvSpPr>
        <p:spPr>
          <a:xfrm>
            <a:off x="2755197" y="6062911"/>
            <a:ext cx="86902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NPC</a:t>
            </a:r>
            <a:endParaRPr lang="ko-KR" altLang="en-US" sz="1000" dirty="0">
              <a:solidFill>
                <a:schemeClr val="accent2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9A189E4-EA8B-45C8-850D-DEC759873612}"/>
              </a:ext>
            </a:extLst>
          </p:cNvPr>
          <p:cNvSpPr txBox="1"/>
          <p:nvPr/>
        </p:nvSpPr>
        <p:spPr>
          <a:xfrm>
            <a:off x="6309608" y="6062911"/>
            <a:ext cx="86902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슈너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5015BD1-0C02-4F22-97D5-5417F2612C55}"/>
              </a:ext>
            </a:extLst>
          </p:cNvPr>
          <p:cNvSpPr txBox="1"/>
          <p:nvPr/>
        </p:nvSpPr>
        <p:spPr>
          <a:xfrm>
            <a:off x="7364842" y="6062911"/>
            <a:ext cx="86902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솔솔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CABCA0-2029-4AA1-9CE7-F500BF680AF7}"/>
              </a:ext>
            </a:extLst>
          </p:cNvPr>
          <p:cNvSpPr txBox="1"/>
          <p:nvPr/>
        </p:nvSpPr>
        <p:spPr>
          <a:xfrm>
            <a:off x="8404316" y="6062911"/>
            <a:ext cx="1038452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해라기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A202839-6008-4653-B69C-69F652DD96B7}"/>
              </a:ext>
            </a:extLst>
          </p:cNvPr>
          <p:cNvSpPr txBox="1"/>
          <p:nvPr/>
        </p:nvSpPr>
        <p:spPr>
          <a:xfrm>
            <a:off x="9410570" y="6062911"/>
            <a:ext cx="1038452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팜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6D541A2-2958-47AD-AF3B-8740F0DD1BE1}"/>
              </a:ext>
            </a:extLst>
          </p:cNvPr>
          <p:cNvSpPr txBox="1"/>
          <p:nvPr/>
        </p:nvSpPr>
        <p:spPr>
          <a:xfrm>
            <a:off x="10500750" y="6062911"/>
            <a:ext cx="1038452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두콩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xmlns="" id="{D9F54DEF-8B58-4F83-AA69-D8DC8F52594D}"/>
              </a:ext>
            </a:extLst>
          </p:cNvPr>
          <p:cNvSpPr txBox="1"/>
          <p:nvPr/>
        </p:nvSpPr>
        <p:spPr>
          <a:xfrm>
            <a:off x="726068" y="4282706"/>
            <a:ext cx="46851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NPC /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 사이즈 비교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CAACBF9-DC1B-4690-B4CA-A6F35F181058}"/>
              </a:ext>
            </a:extLst>
          </p:cNvPr>
          <p:cNvSpPr txBox="1"/>
          <p:nvPr/>
        </p:nvSpPr>
        <p:spPr>
          <a:xfrm>
            <a:off x="611881" y="6055983"/>
            <a:ext cx="86902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차밍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플레이어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F49F3D1D-8278-431F-8C96-9BF1F828AE2B}"/>
              </a:ext>
            </a:extLst>
          </p:cNvPr>
          <p:cNvCxnSpPr/>
          <p:nvPr/>
        </p:nvCxnSpPr>
        <p:spPr>
          <a:xfrm>
            <a:off x="2068496" y="4858750"/>
            <a:ext cx="0" cy="14975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F193B3F-E200-4B86-88A0-9646D6F48882}"/>
              </a:ext>
            </a:extLst>
          </p:cNvPr>
          <p:cNvSpPr txBox="1"/>
          <p:nvPr/>
        </p:nvSpPr>
        <p:spPr>
          <a:xfrm>
            <a:off x="291554" y="3391908"/>
            <a:ext cx="86902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도토렁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일반 몬스터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A06CE26-2C2E-4274-8910-9A73463A7686}"/>
              </a:ext>
            </a:extLst>
          </p:cNvPr>
          <p:cNvSpPr txBox="1"/>
          <p:nvPr/>
        </p:nvSpPr>
        <p:spPr>
          <a:xfrm>
            <a:off x="1631545" y="3391908"/>
            <a:ext cx="86902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이빨렁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일반 몬스터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BED7BD4-8CF0-4668-83A6-BC396D0AFF25}"/>
              </a:ext>
            </a:extLst>
          </p:cNvPr>
          <p:cNvSpPr txBox="1"/>
          <p:nvPr/>
        </p:nvSpPr>
        <p:spPr>
          <a:xfrm>
            <a:off x="3095538" y="3391908"/>
            <a:ext cx="86902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토마렁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일반 몬스터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5276FD8-0595-4C43-B34B-53704A0E3A1D}"/>
              </a:ext>
            </a:extLst>
          </p:cNvPr>
          <p:cNvSpPr txBox="1"/>
          <p:nvPr/>
        </p:nvSpPr>
        <p:spPr>
          <a:xfrm>
            <a:off x="6036180" y="3391908"/>
            <a:ext cx="9680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앨리트</a:t>
            </a: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몬스터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C5279B8-A7EF-413F-BBB0-C25B4D4FDD93}"/>
              </a:ext>
            </a:extLst>
          </p:cNvPr>
          <p:cNvSpPr txBox="1"/>
          <p:nvPr/>
        </p:nvSpPr>
        <p:spPr>
          <a:xfrm>
            <a:off x="8420022" y="3391908"/>
            <a:ext cx="869028" cy="7848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 몬스터</a:t>
            </a:r>
            <a:endParaRPr lang="en-US" altLang="ko-KR" sz="1000" dirty="0">
              <a:solidFill>
                <a:schemeClr val="accent2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각성전</a:t>
            </a:r>
            <a:r>
              <a:rPr lang="en-US" altLang="ko-KR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000" dirty="0">
              <a:solidFill>
                <a:schemeClr val="accent2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67AC40E8-1A19-421F-B4DA-517E6B23166A}"/>
              </a:ext>
            </a:extLst>
          </p:cNvPr>
          <p:cNvSpPr txBox="1"/>
          <p:nvPr/>
        </p:nvSpPr>
        <p:spPr>
          <a:xfrm>
            <a:off x="10732966" y="3391908"/>
            <a:ext cx="869028" cy="7848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검은씨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 몬스터</a:t>
            </a:r>
            <a:endParaRPr lang="en-US" altLang="ko-KR" sz="1000" dirty="0">
              <a:solidFill>
                <a:schemeClr val="accent2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(+</a:t>
            </a: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</a:t>
            </a:r>
            <a:r>
              <a:rPr lang="en-US" altLang="ko-KR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000" dirty="0">
              <a:solidFill>
                <a:schemeClr val="accent2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EAD7118-CCDD-4B46-80B6-FDC1C165FA1B}"/>
              </a:ext>
            </a:extLst>
          </p:cNvPr>
          <p:cNvCxnSpPr>
            <a:cxnSpLocks/>
          </p:cNvCxnSpPr>
          <p:nvPr/>
        </p:nvCxnSpPr>
        <p:spPr>
          <a:xfrm>
            <a:off x="244543" y="4242254"/>
            <a:ext cx="1164003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7100ECF-2D5B-471D-8891-E4CA972E0EEA}"/>
              </a:ext>
            </a:extLst>
          </p:cNvPr>
          <p:cNvSpPr txBox="1"/>
          <p:nvPr/>
        </p:nvSpPr>
        <p:spPr>
          <a:xfrm>
            <a:off x="4337850" y="3400753"/>
            <a:ext cx="9680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달팽렁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일반 몬스터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B8255AF-A137-4436-86FA-538397BCBE84}"/>
              </a:ext>
            </a:extLst>
          </p:cNvPr>
          <p:cNvSpPr txBox="1"/>
          <p:nvPr/>
        </p:nvSpPr>
        <p:spPr>
          <a:xfrm>
            <a:off x="3851279" y="6062911"/>
            <a:ext cx="86902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싹난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누렁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NPC</a:t>
            </a:r>
            <a:endParaRPr lang="ko-KR" altLang="en-US" sz="1000" dirty="0">
              <a:solidFill>
                <a:schemeClr val="accent2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9B5DB1B-249A-47FE-AEC2-107D31D16CF7}"/>
              </a:ext>
            </a:extLst>
          </p:cNvPr>
          <p:cNvSpPr txBox="1"/>
          <p:nvPr/>
        </p:nvSpPr>
        <p:spPr>
          <a:xfrm>
            <a:off x="5082568" y="6064277"/>
            <a:ext cx="86902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포도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</a:t>
            </a:r>
            <a:r>
              <a:rPr lang="en-US" altLang="ko-KR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xmlns="" id="{5ECAD76D-93FB-479F-88DD-8F9CFB39B063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58" name="Straight Connector 6">
            <a:extLst>
              <a:ext uri="{FF2B5EF4-FFF2-40B4-BE49-F238E27FC236}">
                <a16:creationId xmlns:a16="http://schemas.microsoft.com/office/drawing/2014/main" xmlns="" id="{3B49784E-68FE-4FDF-A0B5-3D96F19772D4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302000" y="355254"/>
            <a:ext cx="772342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6" t="16937" r="39911" b="43183"/>
          <a:stretch/>
        </p:blipFill>
        <p:spPr>
          <a:xfrm>
            <a:off x="676065" y="4964587"/>
            <a:ext cx="962242" cy="114094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2" t="11600" r="26447" b="46238"/>
          <a:stretch/>
        </p:blipFill>
        <p:spPr>
          <a:xfrm>
            <a:off x="2591670" y="4888105"/>
            <a:ext cx="1156799" cy="1579909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24" y="4712837"/>
            <a:ext cx="820739" cy="1440112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2" t="19125" r="47845" b="44646"/>
          <a:stretch/>
        </p:blipFill>
        <p:spPr>
          <a:xfrm>
            <a:off x="9483912" y="5024075"/>
            <a:ext cx="1108723" cy="116959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5" t="18855" r="31009" b="49091"/>
          <a:stretch/>
        </p:blipFill>
        <p:spPr>
          <a:xfrm>
            <a:off x="10451214" y="5141639"/>
            <a:ext cx="1290737" cy="104488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13872" r="59023" b="50842"/>
          <a:stretch/>
        </p:blipFill>
        <p:spPr>
          <a:xfrm>
            <a:off x="6224791" y="4883286"/>
            <a:ext cx="1025341" cy="1183433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10931" r="44234" b="48228"/>
          <a:stretch/>
        </p:blipFill>
        <p:spPr>
          <a:xfrm>
            <a:off x="8180401" y="4707039"/>
            <a:ext cx="1301319" cy="14459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2" t="6367" r="9520" b="50030"/>
          <a:stretch/>
        </p:blipFill>
        <p:spPr>
          <a:xfrm>
            <a:off x="10598781" y="1753350"/>
            <a:ext cx="1317009" cy="151289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2" t="6367" r="9520" b="50030"/>
          <a:stretch/>
        </p:blipFill>
        <p:spPr>
          <a:xfrm>
            <a:off x="4931008" y="4694727"/>
            <a:ext cx="1317009" cy="151289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4277" r="43401" b="52322"/>
          <a:stretch/>
        </p:blipFill>
        <p:spPr>
          <a:xfrm>
            <a:off x="425073" y="2711963"/>
            <a:ext cx="877919" cy="80638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-673" r="44747" b="60539"/>
          <a:stretch/>
        </p:blipFill>
        <p:spPr>
          <a:xfrm>
            <a:off x="4248693" y="2303112"/>
            <a:ext cx="1171224" cy="112588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13199" r="12694" b="49091"/>
          <a:stretch/>
        </p:blipFill>
        <p:spPr>
          <a:xfrm>
            <a:off x="5611853" y="2156179"/>
            <a:ext cx="1869774" cy="126458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4" t="6465" r="13636" b="62559"/>
          <a:stretch/>
        </p:blipFill>
        <p:spPr>
          <a:xfrm>
            <a:off x="3120718" y="2437773"/>
            <a:ext cx="1061522" cy="968849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1627232" y="2594200"/>
            <a:ext cx="1045118" cy="871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6" t="1077" r="26970" b="57845"/>
          <a:stretch/>
        </p:blipFill>
        <p:spPr>
          <a:xfrm>
            <a:off x="3869492" y="5009608"/>
            <a:ext cx="1143171" cy="1170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32" y="644069"/>
            <a:ext cx="3487586" cy="26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17">
            <a:extLst>
              <a:ext uri="{FF2B5EF4-FFF2-40B4-BE49-F238E27FC236}">
                <a16:creationId xmlns:a16="http://schemas.microsoft.com/office/drawing/2014/main" xmlns="" id="{EAD3F346-889E-4705-BF9F-42B37D316A6E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+mj-lt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18CC1EF1-5FFE-4F0B-9EB0-60AD191A489C}"/>
              </a:ext>
            </a:extLst>
          </p:cNvPr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인물 관계도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933016E-DE85-4F5C-A84E-E10F3A9F3C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5" t="18931"/>
          <a:stretch/>
        </p:blipFill>
        <p:spPr>
          <a:xfrm>
            <a:off x="3805382" y="958231"/>
            <a:ext cx="7065561" cy="57768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205B360-5020-41C0-A340-96DC1AE67E75}"/>
              </a:ext>
            </a:extLst>
          </p:cNvPr>
          <p:cNvSpPr/>
          <p:nvPr/>
        </p:nvSpPr>
        <p:spPr>
          <a:xfrm>
            <a:off x="3070853" y="83635"/>
            <a:ext cx="1897387" cy="474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19AAABA-E54E-44E1-93B6-398AD257B9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-2576" r="75554" b="84172"/>
          <a:stretch/>
        </p:blipFill>
        <p:spPr>
          <a:xfrm>
            <a:off x="452019" y="903308"/>
            <a:ext cx="1897387" cy="1311572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xmlns="" id="{BA80978C-D6FF-4E83-B5D1-0A4161AF6C14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xmlns="" id="{7230FB35-6887-469C-AC49-05086EEBD22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869440" y="355254"/>
            <a:ext cx="9155989" cy="206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60" y="922452"/>
            <a:ext cx="506404" cy="8885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2" t="19125" r="47845" b="44646"/>
          <a:stretch/>
        </p:blipFill>
        <p:spPr>
          <a:xfrm>
            <a:off x="3128595" y="4632191"/>
            <a:ext cx="684094" cy="7216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5" t="18855" r="31009" b="49091"/>
          <a:stretch/>
        </p:blipFill>
        <p:spPr>
          <a:xfrm>
            <a:off x="3084454" y="2376042"/>
            <a:ext cx="796398" cy="64470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13872" r="59023" b="50842"/>
          <a:stretch/>
        </p:blipFill>
        <p:spPr>
          <a:xfrm>
            <a:off x="3128595" y="5737037"/>
            <a:ext cx="632646" cy="7301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10931" r="44234" b="48228"/>
          <a:stretch/>
        </p:blipFill>
        <p:spPr>
          <a:xfrm>
            <a:off x="2968902" y="3320001"/>
            <a:ext cx="802927" cy="8921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37507" y="1811016"/>
            <a:ext cx="81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솔솔</a:t>
            </a:r>
            <a:endParaRPr lang="en-US" altLang="ko-KR" sz="800" dirty="0" smtClean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소나무 씨앗</a:t>
            </a:r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4799" y="2901356"/>
            <a:ext cx="81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두콩</a:t>
            </a:r>
            <a:endParaRPr lang="en-US" altLang="ko-KR" sz="800" dirty="0" smtClean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8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완</a:t>
            </a:r>
            <a:r>
              <a:rPr lang="ko-KR" alt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두콩</a:t>
            </a:r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90263" y="4140096"/>
            <a:ext cx="81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해라기</a:t>
            </a:r>
            <a:endParaRPr lang="en-US" altLang="ko-KR" sz="800" dirty="0" smtClean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해바라기씨</a:t>
            </a:r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9966" y="5257979"/>
            <a:ext cx="81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팜</a:t>
            </a:r>
            <a:endParaRPr lang="en-US" altLang="ko-KR" sz="800" dirty="0" smtClean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팥</a:t>
            </a:r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9966" y="6440332"/>
            <a:ext cx="890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슈너</a:t>
            </a:r>
            <a:endParaRPr lang="en-US" altLang="ko-KR" sz="800" dirty="0" smtClean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캐슈넛</a:t>
            </a:r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56295" y="542638"/>
            <a:ext cx="979820" cy="888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90974" y="822036"/>
            <a:ext cx="845141" cy="8312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2" t="6367" r="9520" b="50030"/>
          <a:stretch/>
        </p:blipFill>
        <p:spPr>
          <a:xfrm>
            <a:off x="4976284" y="506725"/>
            <a:ext cx="812608" cy="933471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5" name="TextBox 24"/>
          <p:cNvSpPr txBox="1"/>
          <p:nvPr/>
        </p:nvSpPr>
        <p:spPr>
          <a:xfrm>
            <a:off x="4890974" y="1335764"/>
            <a:ext cx="814822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포도</a:t>
            </a:r>
            <a:endParaRPr lang="en-US" altLang="ko-KR" sz="800" dirty="0" smtClean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포도 씨앗</a:t>
            </a:r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261495" y="837000"/>
            <a:ext cx="979820" cy="888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90974" y="3846650"/>
            <a:ext cx="795534" cy="1151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6" t="16937" r="39911" b="43183"/>
          <a:stretch/>
        </p:blipFill>
        <p:spPr>
          <a:xfrm>
            <a:off x="5070330" y="3930189"/>
            <a:ext cx="624516" cy="7404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2" t="11600" r="26447" b="46238"/>
          <a:stretch/>
        </p:blipFill>
        <p:spPr>
          <a:xfrm>
            <a:off x="8143004" y="625908"/>
            <a:ext cx="734207" cy="100275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8" name="TextBox 27"/>
          <p:cNvSpPr txBox="1"/>
          <p:nvPr/>
        </p:nvSpPr>
        <p:spPr>
          <a:xfrm>
            <a:off x="8131491" y="1378575"/>
            <a:ext cx="81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호박씨 촌장</a:t>
            </a:r>
            <a:endParaRPr lang="en-US" altLang="ko-KR" sz="800" dirty="0" smtClean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35115" y="4632191"/>
            <a:ext cx="81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차밍</a:t>
            </a:r>
            <a:endParaRPr lang="en-US" altLang="ko-KR" sz="800" dirty="0" smtClean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en-US" altLang="ko-KR" sz="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(Player)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17274" y="4839274"/>
            <a:ext cx="919874" cy="158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95999" y="6652826"/>
            <a:ext cx="3519055" cy="187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00076" y="4786080"/>
            <a:ext cx="814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물곡렁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45204" y="5957455"/>
            <a:ext cx="976541" cy="7891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34981" y="5855249"/>
            <a:ext cx="181163" cy="2044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933474" y="5863809"/>
            <a:ext cx="181163" cy="2044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t="1616" r="28317" b="60000"/>
          <a:stretch/>
        </p:blipFill>
        <p:spPr>
          <a:xfrm>
            <a:off x="4882619" y="5914082"/>
            <a:ext cx="642685" cy="668486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6176981" y="5855249"/>
            <a:ext cx="4848448" cy="908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1728" y="6517275"/>
            <a:ext cx="814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도토렁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85029" y="6517276"/>
            <a:ext cx="814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이빨렁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57931" y="6511908"/>
            <a:ext cx="814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토마렁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07905" y="6517275"/>
            <a:ext cx="814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달팽렁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229097" y="6650345"/>
            <a:ext cx="207487" cy="10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81754" y="6517275"/>
            <a:ext cx="814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물렁</a:t>
            </a:r>
            <a:endParaRPr lang="ko-KR" altLang="en-US" sz="800" dirty="0">
              <a:solidFill>
                <a:schemeClr val="accent4">
                  <a:lumMod val="60000"/>
                  <a:lumOff val="4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4277" r="43401" b="52322"/>
          <a:stretch/>
        </p:blipFill>
        <p:spPr>
          <a:xfrm>
            <a:off x="6340720" y="5957455"/>
            <a:ext cx="495334" cy="45497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-673" r="44747" b="60539"/>
          <a:stretch/>
        </p:blipFill>
        <p:spPr>
          <a:xfrm>
            <a:off x="8954233" y="5841955"/>
            <a:ext cx="660821" cy="63524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13199" r="12694" b="49091"/>
          <a:stretch/>
        </p:blipFill>
        <p:spPr>
          <a:xfrm>
            <a:off x="9846602" y="5848093"/>
            <a:ext cx="1054952" cy="71349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4" t="6465" r="13636" b="62559"/>
          <a:stretch/>
        </p:blipFill>
        <p:spPr>
          <a:xfrm>
            <a:off x="8091270" y="5870947"/>
            <a:ext cx="598925" cy="54663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7138753" y="5920184"/>
            <a:ext cx="589670" cy="491719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924648" y="3415107"/>
            <a:ext cx="1921954" cy="14236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19" y="3258886"/>
            <a:ext cx="1991183" cy="15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0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타원 17">
            <a:extLst>
              <a:ext uri="{FF2B5EF4-FFF2-40B4-BE49-F238E27FC236}">
                <a16:creationId xmlns:a16="http://schemas.microsoft.com/office/drawing/2014/main" xmlns="" id="{C0C5FDCF-4A37-44B5-A4C1-9456C06EF04C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16239" y="697093"/>
            <a:ext cx="2187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 err="1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</a:t>
            </a:r>
            <a:endParaRPr lang="en-US" altLang="ko-KR" sz="1400" b="1" dirty="0">
              <a:solidFill>
                <a:srgbClr val="FF8F8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defRPr/>
            </a:pPr>
            <a:r>
              <a:rPr lang="ko-KR" altLang="en-US" sz="1400" b="1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최고 강함 </a:t>
            </a:r>
            <a:r>
              <a:rPr lang="en-US" altLang="ko-KR" sz="1400" b="1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(Leader)</a:t>
            </a:r>
            <a:endParaRPr lang="ko-KR" altLang="en-US" sz="1400" b="1" dirty="0">
              <a:solidFill>
                <a:srgbClr val="FF8F8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누가 리더인가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몬스터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927" y="1501913"/>
            <a:ext cx="1318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도토렁</a:t>
            </a:r>
            <a:endParaRPr lang="en-US" altLang="ko-KR" sz="1400" b="1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defRPr/>
            </a:pPr>
            <a:r>
              <a: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▶매우 약함</a:t>
            </a:r>
            <a:endParaRPr lang="en-US" altLang="ko-KR" sz="1400" b="1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790" y="1456976"/>
            <a:ext cx="2187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이빨렁</a:t>
            </a:r>
            <a:endParaRPr lang="en-US" altLang="ko-KR" sz="14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defRPr/>
            </a:pPr>
            <a:r>
              <a:rPr lang="ko-KR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중간 약함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3053" y="2410857"/>
            <a:ext cx="2187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매우 약함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283053" y="1980196"/>
            <a:ext cx="2187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중간 약함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83053" y="1549535"/>
            <a:ext cx="2187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조금 강함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3053" y="688213"/>
            <a:ext cx="2187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최고 강함 </a:t>
            </a:r>
            <a:r>
              <a:rPr lang="en-US" altLang="ko-KR" sz="1400" b="1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(Leader)</a:t>
            </a:r>
            <a:endParaRPr lang="ko-KR" altLang="en-US" sz="1400" b="1" dirty="0">
              <a:solidFill>
                <a:srgbClr val="FF8F8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0" name="직선 화살표 연결선 19"/>
          <p:cNvCxnSpPr>
            <a:cxnSpLocks/>
          </p:cNvCxnSpPr>
          <p:nvPr/>
        </p:nvCxnSpPr>
        <p:spPr>
          <a:xfrm flipV="1">
            <a:off x="10109468" y="702732"/>
            <a:ext cx="2" cy="203498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54010" y="1450410"/>
            <a:ext cx="2187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 err="1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토마렁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defRPr/>
            </a:pP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조금 강함</a:t>
            </a:r>
          </a:p>
        </p:txBody>
      </p:sp>
      <p:sp>
        <p:nvSpPr>
          <p:cNvPr id="51" name="TextBox 11"/>
          <p:cNvSpPr txBox="1"/>
          <p:nvPr/>
        </p:nvSpPr>
        <p:spPr>
          <a:xfrm>
            <a:off x="5137141" y="4977291"/>
            <a:ext cx="3660301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몬스터의 존재 이유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설정값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100" b="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보통 무엇인가에 숨어있는 형태를 하고있으며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겉으로 보이는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음식은 소화시키지 않고 입고있다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소화 가능한 것들을 소화시키려는 본능 때문에 파괴적인 성향이 강하다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100" b="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5" name="TextBox 16"/>
          <p:cNvSpPr txBox="1"/>
          <p:nvPr/>
        </p:nvSpPr>
        <p:spPr>
          <a:xfrm>
            <a:off x="10283053" y="1118874"/>
            <a:ext cx="2187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1995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많이 강함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F00D6C9-5915-4204-BF96-63A8A852AE7D}"/>
              </a:ext>
            </a:extLst>
          </p:cNvPr>
          <p:cNvSpPr txBox="1"/>
          <p:nvPr/>
        </p:nvSpPr>
        <p:spPr>
          <a:xfrm>
            <a:off x="3058945" y="4028502"/>
            <a:ext cx="2187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 err="1">
                <a:solidFill>
                  <a:srgbClr val="F1995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물렁</a:t>
            </a:r>
            <a:endParaRPr lang="en-US" altLang="ko-KR" sz="1400" b="1" dirty="0">
              <a:solidFill>
                <a:srgbClr val="F1995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defRPr/>
            </a:pPr>
            <a:r>
              <a:rPr lang="ko-KR" altLang="en-US" sz="1400" b="1" dirty="0">
                <a:solidFill>
                  <a:srgbClr val="F1995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많이 강함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68AD5E5-188F-4FA7-A84E-A6FCC65D0B40}"/>
              </a:ext>
            </a:extLst>
          </p:cNvPr>
          <p:cNvSpPr/>
          <p:nvPr/>
        </p:nvSpPr>
        <p:spPr>
          <a:xfrm>
            <a:off x="8845437" y="5248626"/>
            <a:ext cx="323770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</a:t>
            </a:r>
            <a:r>
              <a:rPr lang="ko-KR" altLang="en-US" sz="11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몬스터들은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위액이 변질되어 만들어진 </a:t>
            </a:r>
            <a:r>
              <a:rPr lang="ko-KR" altLang="en-US" sz="11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몬스터들이다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때문에 비둘기 안의 모든 것을 소화시키려 하며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씨앗들을 괴롭히고 파괴하려고 한다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pic>
        <p:nvPicPr>
          <p:cNvPr id="28" name="그림 18">
            <a:extLst>
              <a:ext uri="{FF2B5EF4-FFF2-40B4-BE49-F238E27FC236}">
                <a16:creationId xmlns:a16="http://schemas.microsoft.com/office/drawing/2014/main" xmlns="" id="{77502396-6502-4DFD-BD54-448B3CF6C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01380" y="453629"/>
            <a:ext cx="531112" cy="448572"/>
          </a:xfrm>
          <a:prstGeom prst="rect">
            <a:avLst/>
          </a:prstGeom>
        </p:spPr>
      </p:pic>
      <p:sp>
        <p:nvSpPr>
          <p:cNvPr id="34" name="TextBox 11">
            <a:extLst>
              <a:ext uri="{FF2B5EF4-FFF2-40B4-BE49-F238E27FC236}">
                <a16:creationId xmlns:a16="http://schemas.microsoft.com/office/drawing/2014/main" xmlns="" id="{1D865160-82D4-4E11-BDAB-4119E3190E49}"/>
              </a:ext>
            </a:extLst>
          </p:cNvPr>
          <p:cNvSpPr txBox="1"/>
          <p:nvPr/>
        </p:nvSpPr>
        <p:spPr>
          <a:xfrm>
            <a:off x="10109468" y="4671490"/>
            <a:ext cx="16427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본 모습을 들어냈을 때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93EC7BF2-CD73-4724-A386-6B23A910FCB8}"/>
              </a:ext>
            </a:extLst>
          </p:cNvPr>
          <p:cNvSpPr/>
          <p:nvPr/>
        </p:nvSpPr>
        <p:spPr>
          <a:xfrm>
            <a:off x="9412261" y="3785320"/>
            <a:ext cx="226406" cy="212180"/>
          </a:xfrm>
          <a:prstGeom prst="rightArrow">
            <a:avLst>
              <a:gd name="adj1" fmla="val 40958"/>
              <a:gd name="adj2" fmla="val 726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66BB05A-F94A-403E-86A3-1F045DE7EC0E}"/>
              </a:ext>
            </a:extLst>
          </p:cNvPr>
          <p:cNvSpPr txBox="1"/>
          <p:nvPr/>
        </p:nvSpPr>
        <p:spPr>
          <a:xfrm>
            <a:off x="565985" y="4112012"/>
            <a:ext cx="2187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 err="1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달팽렁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defRPr/>
            </a:pP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조금 강함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xmlns="" id="{305F7A97-0FEE-46C3-8449-1B01BCB161B9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xmlns="" id="{F8B4719C-1A81-43DD-BD10-FDFD9293A78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966720" y="355254"/>
            <a:ext cx="80587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4277" r="43401" b="52322"/>
          <a:stretch/>
        </p:blipFill>
        <p:spPr>
          <a:xfrm>
            <a:off x="239386" y="2091070"/>
            <a:ext cx="1408025" cy="129329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-673" r="44747" b="60539"/>
          <a:stretch/>
        </p:blipFill>
        <p:spPr>
          <a:xfrm>
            <a:off x="93918" y="4650204"/>
            <a:ext cx="1878434" cy="180572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13199" r="12694" b="49091"/>
          <a:stretch/>
        </p:blipFill>
        <p:spPr>
          <a:xfrm>
            <a:off x="1996499" y="4551722"/>
            <a:ext cx="2998783" cy="202816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4" t="6465" r="13636" b="62559"/>
          <a:stretch/>
        </p:blipFill>
        <p:spPr>
          <a:xfrm>
            <a:off x="3554555" y="1848266"/>
            <a:ext cx="1702491" cy="155386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1766485" y="1996810"/>
            <a:ext cx="1676182" cy="139774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63" y="1354685"/>
            <a:ext cx="4488751" cy="344240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12" y="3141196"/>
            <a:ext cx="2464251" cy="15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6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7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17">
            <a:extLst>
              <a:ext uri="{FF2B5EF4-FFF2-40B4-BE49-F238E27FC236}">
                <a16:creationId xmlns:a16="http://schemas.microsoft.com/office/drawing/2014/main" xmlns="" id="{389FB404-001F-49FB-AAD3-50D3877F6948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2372" y="1169202"/>
            <a:ext cx="1318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도토렁</a:t>
            </a:r>
            <a:endParaRPr lang="ko-KR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01289" y="3055453"/>
            <a:ext cx="218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이빨렁</a:t>
            </a:r>
            <a:endParaRPr lang="ko-KR" altLang="en-US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51666" y="1995595"/>
            <a:ext cx="2187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 err="1">
                <a:solidFill>
                  <a:srgbClr val="F1995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물렁</a:t>
            </a:r>
            <a:endParaRPr lang="ko-KR" altLang="en-US" b="1" dirty="0">
              <a:solidFill>
                <a:srgbClr val="F1995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TextBox 11"/>
          <p:cNvSpPr txBox="1"/>
          <p:nvPr/>
        </p:nvSpPr>
        <p:spPr>
          <a:xfrm>
            <a:off x="1949246" y="1529357"/>
            <a:ext cx="3291917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닭이 쪼아먹고 소화되어 남은 도토리의 껍질을 누렁이 뒤집어 쓴 형태이다</a:t>
            </a:r>
            <a:r>
              <a:rPr lang="en-US" altLang="ko-KR" sz="10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가장 흔한 누렁으로</a:t>
            </a:r>
            <a:r>
              <a:rPr lang="en-US" altLang="ko-KR" sz="10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10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머리 위에 쓴 약한 껍질은 생각보다 쉽게 부서진다</a:t>
            </a:r>
            <a:r>
              <a:rPr lang="en-US" altLang="ko-KR" sz="10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0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 때문에 </a:t>
            </a:r>
            <a:r>
              <a:rPr lang="ko-KR" altLang="en-US" sz="1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도토렁</a:t>
            </a:r>
            <a:r>
              <a:rPr lang="ko-KR" altLang="en-US" sz="10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안의 누렁은 자신의 껍데기가 부서지는 것을 두려워 하며 조심하고 겁이 많다</a:t>
            </a:r>
            <a:r>
              <a:rPr lang="en-US" altLang="ko-KR" sz="10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06606" y="5221147"/>
            <a:ext cx="218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 err="1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토마렁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98263" y="3738451"/>
            <a:ext cx="2187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 err="1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</a:t>
            </a:r>
            <a:endParaRPr lang="ko-KR" altLang="en-US" b="1" dirty="0">
              <a:solidFill>
                <a:srgbClr val="FF8F8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1930206" y="3424785"/>
            <a:ext cx="32919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닭이 잘못 쪼아먹은 사람의 이빨을 누렁이 뒤집어 썼다</a:t>
            </a:r>
            <a:r>
              <a:rPr lang="en-US" altLang="ko-KR" sz="1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도토렁</a:t>
            </a:r>
            <a:r>
              <a:rPr lang="ko-KR" altLang="en-US" sz="1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보다 더 단단한 껍질을 뒤집어 쓰면서 더 대담해졌다</a:t>
            </a:r>
            <a:r>
              <a:rPr lang="en-US" altLang="ko-KR" sz="1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평소에는 이빨 밑에 숨어있으며 누군가가 다가오면 일어나 공격한다</a:t>
            </a:r>
            <a:r>
              <a:rPr lang="en-US" altLang="ko-KR" sz="1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아무래도 이빨이 무거운지 가끔 이빨 밑에 깔려 움직이지 못할 때가 있다</a:t>
            </a:r>
            <a:r>
              <a:rPr lang="en-US" altLang="ko-KR" sz="1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000" dirty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8451666" y="2364927"/>
            <a:ext cx="34651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rgbClr val="F1995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닭이 삼킨 물이 누렁과 만나면서 고체화가 된 형태이다</a:t>
            </a:r>
            <a:r>
              <a:rPr lang="en-US" altLang="ko-KR" sz="1000" dirty="0">
                <a:solidFill>
                  <a:srgbClr val="F1995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rgbClr val="F1995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누렁들과 다르게 속이 훤히 보이며 짧았던 팔 대신 고체화 된 물을 팔로 이용하여 이동한다</a:t>
            </a:r>
            <a:r>
              <a:rPr lang="en-US" altLang="ko-KR" sz="1000" dirty="0">
                <a:solidFill>
                  <a:srgbClr val="F1995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 err="1">
                <a:solidFill>
                  <a:srgbClr val="F1995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토마렁과</a:t>
            </a:r>
            <a:r>
              <a:rPr lang="ko-KR" altLang="en-US" sz="1000" dirty="0">
                <a:solidFill>
                  <a:srgbClr val="F1995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비슷하게 물을 뿜어 공격하기도 하고 직접 팔로 때리는 공격을 하기도 한다</a:t>
            </a:r>
            <a:r>
              <a:rPr lang="en-US" altLang="ko-KR" sz="1000" dirty="0">
                <a:solidFill>
                  <a:srgbClr val="F1995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000" dirty="0">
              <a:solidFill>
                <a:srgbClr val="F1995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1930205" y="5590588"/>
            <a:ext cx="329191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닭이 삼켜버린 작은 방울 토마토 속에 들어간 누렁의 형태이다</a:t>
            </a:r>
            <a:r>
              <a:rPr lang="en-US" altLang="ko-KR" sz="1000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000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누렁들과 다르게 굴러다닌다</a:t>
            </a:r>
            <a:r>
              <a:rPr lang="en-US" altLang="ko-KR" sz="1000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토마토 속에 있던 산성 액체를 뿜어 낸다</a:t>
            </a:r>
            <a:r>
              <a:rPr lang="en-US" altLang="ko-KR" sz="1000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</p:txBody>
      </p:sp>
      <p:sp>
        <p:nvSpPr>
          <p:cNvPr id="32" name="TextBox 11"/>
          <p:cNvSpPr txBox="1"/>
          <p:nvPr/>
        </p:nvSpPr>
        <p:spPr>
          <a:xfrm>
            <a:off x="8524942" y="4216120"/>
            <a:ext cx="32919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닭이 연못 옆에 떨어져 있던 작은 붕어를 삼키면서 들어온 물고기 안에 들어간 누렁의 형태이다</a:t>
            </a:r>
            <a:r>
              <a:rPr lang="en-US" altLang="ko-KR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물고기가 살아있는 것처럼 보이지만 실은 이도 누렁이 안에 들어가서 움직이는 것이다</a:t>
            </a:r>
            <a:r>
              <a:rPr lang="en-US" altLang="ko-KR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마을의 입구에 자리잡고 있기 때문에 이른바</a:t>
            </a:r>
            <a:r>
              <a:rPr lang="en-US" altLang="ko-KR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‘</a:t>
            </a:r>
            <a:r>
              <a:rPr lang="ko-KR" altLang="en-US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문지기</a:t>
            </a:r>
            <a:r>
              <a:rPr lang="en-US" altLang="ko-KR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라고 불린다</a:t>
            </a:r>
            <a:r>
              <a:rPr lang="en-US" altLang="ko-KR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 근처에서 떠돌아다니는 씨앗들을 잡아먹으며 살아가고 있다</a:t>
            </a:r>
            <a:r>
              <a:rPr lang="en-US" altLang="ko-KR" sz="1000" dirty="0">
                <a:solidFill>
                  <a:srgbClr val="FF8F8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설정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이야기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xmlns="" id="{7950ABDB-46D8-43FD-BD19-40CB0A104DD8}"/>
              </a:ext>
            </a:extLst>
          </p:cNvPr>
          <p:cNvSpPr txBox="1"/>
          <p:nvPr/>
        </p:nvSpPr>
        <p:spPr>
          <a:xfrm>
            <a:off x="10252493" y="6198144"/>
            <a:ext cx="16427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본 모습을 들어냈을 때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BD05344-86D1-4D14-9776-D790194AB558}"/>
              </a:ext>
            </a:extLst>
          </p:cNvPr>
          <p:cNvSpPr txBox="1"/>
          <p:nvPr/>
        </p:nvSpPr>
        <p:spPr>
          <a:xfrm>
            <a:off x="8430113" y="448765"/>
            <a:ext cx="2187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달팽렁</a:t>
            </a:r>
            <a:endParaRPr lang="ko-KR" altLang="en-US" b="1" dirty="0">
              <a:solidFill>
                <a:schemeClr val="accent2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xmlns="" id="{51C44F2A-CA56-4094-A797-C94886478107}"/>
              </a:ext>
            </a:extLst>
          </p:cNvPr>
          <p:cNvSpPr txBox="1"/>
          <p:nvPr/>
        </p:nvSpPr>
        <p:spPr>
          <a:xfrm>
            <a:off x="8430113" y="818097"/>
            <a:ext cx="34651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닭이 삼킨 달팽이가 소화되고 남은 등껍질에 누렁이 자리를 잡으면서 태어난 몬스터이다</a:t>
            </a:r>
            <a:r>
              <a:rPr lang="en-US" altLang="ko-KR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달팽이 눈을 가짜로 만들어서 </a:t>
            </a:r>
            <a:r>
              <a:rPr lang="ko-KR" altLang="en-US" sz="1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달팽이인척</a:t>
            </a:r>
            <a:r>
              <a:rPr lang="ko-KR" alt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숨어있다가 불쑥 나타나면서 다른 이들을 깜짝 </a:t>
            </a:r>
            <a:r>
              <a:rPr lang="ko-KR" altLang="en-US" sz="1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놀래키는</a:t>
            </a:r>
            <a:r>
              <a:rPr lang="ko-KR" alt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것을 좋아한다</a:t>
            </a:r>
            <a:r>
              <a:rPr lang="en-US" altLang="ko-KR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xmlns="" id="{E8123AEE-BEDC-41B6-85A2-3D6154872E89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36" name="Straight Connector 6">
            <a:extLst>
              <a:ext uri="{FF2B5EF4-FFF2-40B4-BE49-F238E27FC236}">
                <a16:creationId xmlns:a16="http://schemas.microsoft.com/office/drawing/2014/main" xmlns="" id="{B5AA4B5B-5275-4748-93B4-02DA9D9C87E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753360" y="355254"/>
            <a:ext cx="82720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4277" r="43401" b="52322"/>
          <a:stretch/>
        </p:blipFill>
        <p:spPr>
          <a:xfrm>
            <a:off x="622959" y="1789958"/>
            <a:ext cx="877919" cy="80638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-673" r="44747" b="60539"/>
          <a:stretch/>
        </p:blipFill>
        <p:spPr>
          <a:xfrm>
            <a:off x="6934307" y="586196"/>
            <a:ext cx="1171224" cy="112588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13199" r="12694" b="49091"/>
          <a:stretch/>
        </p:blipFill>
        <p:spPr>
          <a:xfrm>
            <a:off x="6448710" y="2286768"/>
            <a:ext cx="1869774" cy="126458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4" t="6465" r="13636" b="62559"/>
          <a:stretch/>
        </p:blipFill>
        <p:spPr>
          <a:xfrm>
            <a:off x="439356" y="5406569"/>
            <a:ext cx="1061522" cy="96884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455760" y="3584164"/>
            <a:ext cx="1045118" cy="87151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68" y="3975829"/>
            <a:ext cx="3378852" cy="259123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20" y="5851499"/>
            <a:ext cx="1416945" cy="8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98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17">
            <a:extLst>
              <a:ext uri="{FF2B5EF4-FFF2-40B4-BE49-F238E27FC236}">
                <a16:creationId xmlns:a16="http://schemas.microsoft.com/office/drawing/2014/main" xmlns="" id="{DAD8E640-D476-4007-8912-FCD4C70A5AA3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5CA4AC84-5532-4B3A-99FA-79C28F9DE308}"/>
              </a:ext>
            </a:extLst>
          </p:cNvPr>
          <p:cNvSpPr txBox="1"/>
          <p:nvPr/>
        </p:nvSpPr>
        <p:spPr>
          <a:xfrm>
            <a:off x="452019" y="168335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공략 그래프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xmlns="" id="{FB286D61-9A0B-4842-9C2E-09564B71F1F8}"/>
              </a:ext>
            </a:extLst>
          </p:cNvPr>
          <p:cNvGrpSpPr/>
          <p:nvPr/>
        </p:nvGrpSpPr>
        <p:grpSpPr>
          <a:xfrm>
            <a:off x="1929413" y="929380"/>
            <a:ext cx="8637973" cy="5362113"/>
            <a:chOff x="1777013" y="923277"/>
            <a:chExt cx="8637973" cy="5362113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xmlns="" id="{C050C5F6-34B4-4A63-B950-798B698AAF00}"/>
                </a:ext>
              </a:extLst>
            </p:cNvPr>
            <p:cNvSpPr/>
            <p:nvPr/>
          </p:nvSpPr>
          <p:spPr>
            <a:xfrm>
              <a:off x="1777013" y="923277"/>
              <a:ext cx="8637973" cy="536211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7" name="Straight Connector 9">
              <a:extLst>
                <a:ext uri="{FF2B5EF4-FFF2-40B4-BE49-F238E27FC236}">
                  <a16:creationId xmlns:a16="http://schemas.microsoft.com/office/drawing/2014/main" xmlns="" id="{2B90BC91-5DE3-41E3-A3FE-075B4A55E99F}"/>
                </a:ext>
              </a:extLst>
            </p:cNvPr>
            <p:cNvCxnSpPr/>
            <p:nvPr/>
          </p:nvCxnSpPr>
          <p:spPr>
            <a:xfrm flipV="1">
              <a:off x="1777013" y="923277"/>
              <a:ext cx="8637973" cy="536211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xmlns="" id="{37B87A96-96CF-4D5A-84E3-D14D2127FF0C}"/>
              </a:ext>
            </a:extLst>
          </p:cNvPr>
          <p:cNvSpPr txBox="1"/>
          <p:nvPr/>
        </p:nvSpPr>
        <p:spPr>
          <a:xfrm>
            <a:off x="1725080" y="6291493"/>
            <a:ext cx="829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0.01%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xmlns="" id="{C8AE99BA-6915-4593-B2E1-6A6DDFA5C10E}"/>
              </a:ext>
            </a:extLst>
          </p:cNvPr>
          <p:cNvSpPr txBox="1"/>
          <p:nvPr/>
        </p:nvSpPr>
        <p:spPr>
          <a:xfrm>
            <a:off x="9941883" y="667770"/>
            <a:ext cx="829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100" dirty="0">
                <a:solidFill>
                  <a:srgbClr val="0E193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100%</a:t>
            </a:r>
            <a:endParaRPr lang="ko-KR" altLang="en-US" sz="1100" dirty="0">
              <a:solidFill>
                <a:srgbClr val="0E193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xmlns="" id="{854DA60E-5ACF-44B2-9C5D-EE82C1A27773}"/>
              </a:ext>
            </a:extLst>
          </p:cNvPr>
          <p:cNvSpPr txBox="1"/>
          <p:nvPr/>
        </p:nvSpPr>
        <p:spPr>
          <a:xfrm>
            <a:off x="2954537" y="5564646"/>
            <a:ext cx="303478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도토렁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제일 기본 몬스터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초반에 플레이어기 배운 기본 공격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스킬을 맞아주는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몹이기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때문에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특별한 스킬 없이 기본 공격과 방어만 한다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xmlns="" id="{487BF812-905B-44E5-A49B-8C1DF3D318F2}"/>
              </a:ext>
            </a:extLst>
          </p:cNvPr>
          <p:cNvSpPr txBox="1"/>
          <p:nvPr/>
        </p:nvSpPr>
        <p:spPr>
          <a:xfrm>
            <a:off x="4154921" y="4818157"/>
            <a:ext cx="303478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이빨렁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누렁이 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어딘가에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숨는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몬스터＇라는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것을 이용하여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몹도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숨어서 방어가 가능하다는 것을 알려주면서 위를 밟지 않으면 공격이 불가능 하다는 것을 학습시킨다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전체 숨기 대응 학습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xmlns="" id="{C3EABEEC-0489-4977-B8C3-2405DD22E69D}"/>
              </a:ext>
            </a:extLst>
          </p:cNvPr>
          <p:cNvSpPr txBox="1"/>
          <p:nvPr/>
        </p:nvSpPr>
        <p:spPr>
          <a:xfrm>
            <a:off x="5298066" y="4132943"/>
            <a:ext cx="303478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토마렁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앞서 숨은 누렁들을 밟아서 공격가능 상태로 만들었던 것에서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숨자마자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데굴데굴 굴러와 공격하는 것으로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몬스터가 숨었을 때 피해야 하기도 한다는 것을 학습시킨다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보스의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탱탱볼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스킬 선행학습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xmlns="" id="{EDD9ABB1-BE4D-46A9-92A6-5458CD4C3E0B}"/>
              </a:ext>
            </a:extLst>
          </p:cNvPr>
          <p:cNvSpPr txBox="1"/>
          <p:nvPr/>
        </p:nvSpPr>
        <p:spPr>
          <a:xfrm>
            <a:off x="7491042" y="2838145"/>
            <a:ext cx="303478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물렁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앞서 보여줬던 누렁들과는 전혀 누적된 것 없이 다른 패턴을 보여준다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보스의 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물＇을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이용한 스킬을 학습 시키는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몹이며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스킬로 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물대포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’, ‘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 주먹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사용한다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보스의 물 이용 스킬 선행학습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xmlns="" id="{1333D261-9819-4741-8484-39FAA2EFD78E}"/>
              </a:ext>
            </a:extLst>
          </p:cNvPr>
          <p:cNvSpPr txBox="1"/>
          <p:nvPr/>
        </p:nvSpPr>
        <p:spPr>
          <a:xfrm>
            <a:off x="8420901" y="2438065"/>
            <a:ext cx="2065342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앞의 네 마리의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몹에게서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배운 패턴들을 총 집합 한 보스 몬스터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xmlns="" id="{D8EC46A5-3E39-4B3A-9AD3-CA2D7F62DA4B}"/>
              </a:ext>
            </a:extLst>
          </p:cNvPr>
          <p:cNvSpPr txBox="1"/>
          <p:nvPr/>
        </p:nvSpPr>
        <p:spPr>
          <a:xfrm>
            <a:off x="2110948" y="4743802"/>
            <a:ext cx="814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공격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방어</a:t>
            </a: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xmlns="" id="{8AB9CF4A-9CAE-4596-8BA6-572889AD0C1E}"/>
              </a:ext>
            </a:extLst>
          </p:cNvPr>
          <p:cNvSpPr txBox="1"/>
          <p:nvPr/>
        </p:nvSpPr>
        <p:spPr>
          <a:xfrm>
            <a:off x="3143935" y="3602092"/>
            <a:ext cx="814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공격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방어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숨기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xmlns="" id="{44A31A00-A187-4A61-B8CB-DDB2082D9FEE}"/>
              </a:ext>
            </a:extLst>
          </p:cNvPr>
          <p:cNvSpPr txBox="1"/>
          <p:nvPr/>
        </p:nvSpPr>
        <p:spPr>
          <a:xfrm>
            <a:off x="4230849" y="2802531"/>
            <a:ext cx="9587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공격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방어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숨기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데굴데굴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xmlns="" id="{896C6061-A28C-4296-89F0-3B4721E9BE16}"/>
              </a:ext>
            </a:extLst>
          </p:cNvPr>
          <p:cNvSpPr txBox="1"/>
          <p:nvPr/>
        </p:nvSpPr>
        <p:spPr>
          <a:xfrm>
            <a:off x="6235351" y="939719"/>
            <a:ext cx="11341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공격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방어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 이용 스킬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 스킬 선행 학습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xmlns="" id="{29536164-6E8D-40B0-820D-A579551E96A3}"/>
              </a:ext>
            </a:extLst>
          </p:cNvPr>
          <p:cNvSpPr txBox="1"/>
          <p:nvPr/>
        </p:nvSpPr>
        <p:spPr>
          <a:xfrm>
            <a:off x="5212114" y="1944400"/>
            <a:ext cx="9587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공격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방어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숨기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데굴데굴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기습</a:t>
            </a:r>
            <a:endParaRPr lang="en-US" altLang="ko-KR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xmlns="" id="{56871D23-F788-4A75-9AAC-3B88692E184E}"/>
              </a:ext>
            </a:extLst>
          </p:cNvPr>
          <p:cNvSpPr txBox="1"/>
          <p:nvPr/>
        </p:nvSpPr>
        <p:spPr>
          <a:xfrm>
            <a:off x="6332751" y="3481344"/>
            <a:ext cx="303478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달팽렁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기술들을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토마렁에게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이어받아오면서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추가적으로 기습공격이 존재하는 몬스터이다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플레이어가 특정 거리까지 다가오기 전까지 숨어있다가 기습을 한다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xmlns="" id="{15FB286F-426F-4351-BE46-2BD3BA16CF9D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xmlns="" id="{901E3AD3-047D-44EA-A7E1-22E70C3025E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712720" y="355254"/>
            <a:ext cx="831270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4277" r="43401" b="52322"/>
          <a:stretch/>
        </p:blipFill>
        <p:spPr>
          <a:xfrm>
            <a:off x="2379778" y="5172933"/>
            <a:ext cx="740852" cy="6804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-673" r="44747" b="60539"/>
          <a:stretch/>
        </p:blipFill>
        <p:spPr>
          <a:xfrm>
            <a:off x="5582579" y="2692008"/>
            <a:ext cx="988364" cy="95010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13199" r="12694" b="49091"/>
          <a:stretch/>
        </p:blipFill>
        <p:spPr>
          <a:xfrm>
            <a:off x="6306889" y="1761931"/>
            <a:ext cx="1577851" cy="106714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4" t="6465" r="13636" b="62559"/>
          <a:stretch/>
        </p:blipFill>
        <p:spPr>
          <a:xfrm>
            <a:off x="4604271" y="3437088"/>
            <a:ext cx="895789" cy="81758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3458002" y="4176999"/>
            <a:ext cx="881946" cy="73544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530" y="332128"/>
            <a:ext cx="2740137" cy="21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타원 17">
            <a:extLst>
              <a:ext uri="{FF2B5EF4-FFF2-40B4-BE49-F238E27FC236}">
                <a16:creationId xmlns:a16="http://schemas.microsoft.com/office/drawing/2014/main" xmlns="" id="{1336DE67-AEA2-4436-BC32-A17A349A52A2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422731" y="8638923"/>
            <a:ext cx="41927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0"/>
          <p:cNvSpPr txBox="1"/>
          <p:nvPr/>
        </p:nvSpPr>
        <p:spPr>
          <a:xfrm>
            <a:off x="422454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배치</a:t>
            </a:r>
          </a:p>
        </p:txBody>
      </p:sp>
      <p:sp>
        <p:nvSpPr>
          <p:cNvPr id="86" name="TextBox 10">
            <a:extLst>
              <a:ext uri="{FF2B5EF4-FFF2-40B4-BE49-F238E27FC236}">
                <a16:creationId xmlns:a16="http://schemas.microsoft.com/office/drawing/2014/main" xmlns="" id="{450C81A0-A49A-44AE-B4DF-34ECDB42323C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87" name="Straight Connector 6">
            <a:extLst>
              <a:ext uri="{FF2B5EF4-FFF2-40B4-BE49-F238E27FC236}">
                <a16:creationId xmlns:a16="http://schemas.microsoft.com/office/drawing/2014/main" xmlns="" id="{7FA6E4F6-646B-4AB9-9ED9-FF6EF644AAC4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1889760" y="355254"/>
            <a:ext cx="91356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43" b="45055"/>
          <a:stretch/>
        </p:blipFill>
        <p:spPr>
          <a:xfrm>
            <a:off x="-1612566" y="742401"/>
            <a:ext cx="10070593" cy="4876800"/>
          </a:xfrm>
          <a:prstGeom prst="rect">
            <a:avLst/>
          </a:prstGeom>
        </p:spPr>
      </p:pic>
      <p:cxnSp>
        <p:nvCxnSpPr>
          <p:cNvPr id="129" name="직선 연결선 128"/>
          <p:cNvCxnSpPr/>
          <p:nvPr/>
        </p:nvCxnSpPr>
        <p:spPr>
          <a:xfrm>
            <a:off x="14898471" y="1444797"/>
            <a:ext cx="0" cy="41613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40" y="2042561"/>
            <a:ext cx="766122" cy="7661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07" y="2899844"/>
            <a:ext cx="835351" cy="835351"/>
          </a:xfrm>
          <a:prstGeom prst="rect">
            <a:avLst/>
          </a:prstGeom>
        </p:spPr>
      </p:pic>
      <p:pic>
        <p:nvPicPr>
          <p:cNvPr id="226" name="그림 2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11704" y="2938470"/>
            <a:ext cx="844802" cy="84480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59160" y="1457847"/>
            <a:ext cx="7698868" cy="4161354"/>
          </a:xfrm>
          <a:prstGeom prst="rect">
            <a:avLst/>
          </a:prstGeom>
          <a:solidFill>
            <a:srgbClr val="1B415B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TextBox 10">
            <a:extLst>
              <a:ext uri="{FF2B5EF4-FFF2-40B4-BE49-F238E27FC236}">
                <a16:creationId xmlns:a16="http://schemas.microsoft.com/office/drawing/2014/main" xmlns="" id="{56871D23-F788-4A75-9AAC-3B88692E184E}"/>
              </a:ext>
            </a:extLst>
          </p:cNvPr>
          <p:cNvSpPr txBox="1"/>
          <p:nvPr/>
        </p:nvSpPr>
        <p:spPr>
          <a:xfrm>
            <a:off x="8730874" y="1458909"/>
            <a:ext cx="3082805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플레이어가 스토리를 진행하다 보면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곳곳에 위치한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몬스터들을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마주하게 된다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몬스터들은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제자리에 있거나 움직이며 자신이 위치한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맵의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가로축이 끝나는 곳을 마주하면 다시 반대편으로 돌아간다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예를 들어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       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번의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몬스터가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좌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우를 돌아다니며 플레이어를 찾지 못한 대기 상태일 때는        땅의 끝부분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절벽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근접해도 아래로 떨어지지 않고 반대편으로 돌아간다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결국        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몬스터는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에 표시된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부분 내에서만 이동이 가능하다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몬스터는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플레이어를 발견하면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포착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모드가 되어 플레이어를 향해 돌진하는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스킬을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사용하게 되는데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몬스터의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시야가 향한 전방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칸 이내에 플레이어가 포착되어야 한다는 조건이 있다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5" name="타원 14"/>
          <p:cNvSpPr/>
          <p:nvPr/>
        </p:nvSpPr>
        <p:spPr>
          <a:xfrm>
            <a:off x="6143369" y="2893400"/>
            <a:ext cx="238381" cy="23838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608594" y="3644692"/>
            <a:ext cx="1897385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타원 227"/>
          <p:cNvSpPr/>
          <p:nvPr/>
        </p:nvSpPr>
        <p:spPr>
          <a:xfrm>
            <a:off x="6560008" y="3549381"/>
            <a:ext cx="221792" cy="22179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9391050" y="2690294"/>
            <a:ext cx="197825" cy="19782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0" name="타원 229"/>
          <p:cNvSpPr/>
          <p:nvPr/>
        </p:nvSpPr>
        <p:spPr>
          <a:xfrm>
            <a:off x="10259616" y="2900660"/>
            <a:ext cx="200035" cy="2000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55717" y="3191744"/>
            <a:ext cx="1183810" cy="346780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/>
          <p:cNvSpPr/>
          <p:nvPr/>
        </p:nvSpPr>
        <p:spPr>
          <a:xfrm>
            <a:off x="9934907" y="3582795"/>
            <a:ext cx="200035" cy="2000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a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32" name="직선 연결선 231"/>
          <p:cNvCxnSpPr/>
          <p:nvPr/>
        </p:nvCxnSpPr>
        <p:spPr>
          <a:xfrm>
            <a:off x="10664955" y="3679429"/>
            <a:ext cx="172956" cy="3383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/>
          <p:cNvSpPr/>
          <p:nvPr/>
        </p:nvSpPr>
        <p:spPr>
          <a:xfrm>
            <a:off x="9247174" y="3602344"/>
            <a:ext cx="189284" cy="189284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212543" y="1457847"/>
            <a:ext cx="3156826" cy="4161354"/>
            <a:chOff x="6825109" y="1404119"/>
            <a:chExt cx="3156826" cy="4161354"/>
          </a:xfrm>
        </p:grpSpPr>
        <p:grpSp>
          <p:nvGrpSpPr>
            <p:cNvPr id="117" name="그룹 116"/>
            <p:cNvGrpSpPr/>
            <p:nvPr/>
          </p:nvGrpSpPr>
          <p:grpSpPr>
            <a:xfrm>
              <a:off x="6825110" y="1404119"/>
              <a:ext cx="3156825" cy="4161354"/>
              <a:chOff x="3864708" y="-870170"/>
              <a:chExt cx="8844295" cy="4977113"/>
            </a:xfrm>
          </p:grpSpPr>
          <p:cxnSp>
            <p:nvCxnSpPr>
              <p:cNvPr id="130" name="직선 연결선 129"/>
              <p:cNvCxnSpPr/>
              <p:nvPr/>
            </p:nvCxnSpPr>
            <p:spPr>
              <a:xfrm>
                <a:off x="3864708" y="-870170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>
                <a:off x="3864708" y="-455411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3864708" y="-40651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3864708" y="374108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>
                <a:off x="3864708" y="788867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>
                <a:off x="3864708" y="1203626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3864708" y="1618386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>
                <a:off x="3864708" y="2033145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>
                <a:off x="3864708" y="2447904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>
                <a:off x="3864708" y="2862664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>
                <a:off x="3864708" y="3277423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3864708" y="3692182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>
                <a:off x="3864708" y="4106943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직선 연결선 117"/>
            <p:cNvCxnSpPr/>
            <p:nvPr/>
          </p:nvCxnSpPr>
          <p:spPr>
            <a:xfrm>
              <a:off x="6825109" y="1404119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7219712" y="1404119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7614316" y="1404119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8008918" y="1404119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8403522" y="1404119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8798125" y="1404119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9192728" y="1404119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9587332" y="1404119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9981935" y="1404119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/>
          <p:cNvGrpSpPr/>
          <p:nvPr/>
        </p:nvGrpSpPr>
        <p:grpSpPr>
          <a:xfrm>
            <a:off x="871908" y="1457847"/>
            <a:ext cx="4340635" cy="4161354"/>
            <a:chOff x="3864708" y="-870170"/>
            <a:chExt cx="7483634" cy="497711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44" name="그룹 143"/>
            <p:cNvGrpSpPr/>
            <p:nvPr/>
          </p:nvGrpSpPr>
          <p:grpSpPr>
            <a:xfrm>
              <a:off x="3864709" y="-870170"/>
              <a:ext cx="7483633" cy="4977113"/>
              <a:chOff x="3864708" y="-870170"/>
              <a:chExt cx="8844295" cy="4977113"/>
            </a:xfrm>
          </p:grpSpPr>
          <p:cxnSp>
            <p:nvCxnSpPr>
              <p:cNvPr id="185" name="직선 연결선 184"/>
              <p:cNvCxnSpPr/>
              <p:nvPr/>
            </p:nvCxnSpPr>
            <p:spPr>
              <a:xfrm>
                <a:off x="3864708" y="-870170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/>
              <p:cNvCxnSpPr/>
              <p:nvPr/>
            </p:nvCxnSpPr>
            <p:spPr>
              <a:xfrm>
                <a:off x="3864708" y="-455411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>
              <a:xfrm>
                <a:off x="3864708" y="-40651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>
              <a:xfrm>
                <a:off x="3864708" y="374108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>
              <a:xfrm>
                <a:off x="3864708" y="788867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>
              <a:xfrm>
                <a:off x="3864708" y="1203626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/>
              <p:nvPr/>
            </p:nvCxnSpPr>
            <p:spPr>
              <a:xfrm>
                <a:off x="3864708" y="1618386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/>
              <p:nvPr/>
            </p:nvCxnSpPr>
            <p:spPr>
              <a:xfrm>
                <a:off x="3864708" y="2033145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/>
              <p:nvPr/>
            </p:nvCxnSpPr>
            <p:spPr>
              <a:xfrm>
                <a:off x="3864708" y="2447904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/>
              <p:nvPr/>
            </p:nvCxnSpPr>
            <p:spPr>
              <a:xfrm>
                <a:off x="3864708" y="2862664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3864708" y="3277423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/>
              <p:nvPr/>
            </p:nvCxnSpPr>
            <p:spPr>
              <a:xfrm>
                <a:off x="3864708" y="3692182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/>
              <p:cNvCxnSpPr/>
              <p:nvPr/>
            </p:nvCxnSpPr>
            <p:spPr>
              <a:xfrm>
                <a:off x="3864708" y="4106943"/>
                <a:ext cx="88442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5" name="직선 연결선 144"/>
            <p:cNvCxnSpPr/>
            <p:nvPr/>
          </p:nvCxnSpPr>
          <p:spPr>
            <a:xfrm>
              <a:off x="3864708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4545038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5225369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5905699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586030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7266360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7946690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10668012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11348342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8627021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9307351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9987681" y="-870170"/>
              <a:ext cx="0" cy="4977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23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17">
            <a:extLst>
              <a:ext uri="{FF2B5EF4-FFF2-40B4-BE49-F238E27FC236}">
                <a16:creationId xmlns:a16="http://schemas.microsoft.com/office/drawing/2014/main" xmlns="" id="{CB74D55E-E857-4410-8121-C28E343B8B48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전투패턴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28619" y="1716950"/>
            <a:ext cx="2683022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defRPr/>
            </a:pP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몬스터의 외형과 관련된 아이템 드랍</a:t>
            </a:r>
            <a:endParaRPr lang="en-US" altLang="ko-KR" sz="1000" b="1" dirty="0">
              <a:solidFill>
                <a:schemeClr val="accent2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ts val="1500"/>
              </a:lnSpc>
              <a:defRPr/>
            </a:pPr>
            <a:endParaRPr lang="en-US" altLang="ko-KR" sz="1000" b="1" dirty="0">
              <a:solidFill>
                <a:schemeClr val="accent2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ts val="1500"/>
              </a:lnSpc>
              <a:defRPr/>
            </a:pPr>
            <a:r>
              <a:rPr lang="ko-KR" alt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누렁이 자신이 쓰고 있는 껍데기에 따라 이와 관련된 아이템을 </a:t>
            </a:r>
            <a:r>
              <a:rPr lang="ko-KR" altLang="en-US" sz="1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드랍한다</a:t>
            </a:r>
            <a:r>
              <a:rPr lang="en-US" altLang="ko-KR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accent2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ts val="1500"/>
              </a:lnSpc>
              <a:defRPr/>
            </a:pPr>
            <a:endParaRPr lang="ko-KR" altLang="en-US" sz="1000" dirty="0">
              <a:solidFill>
                <a:schemeClr val="accent2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626332" y="5917461"/>
            <a:ext cx="3422233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Bef>
                <a:spcPts val="600"/>
              </a:spcBef>
              <a:defRPr/>
            </a:pP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죽은 숙주를 조종하는 누렁</a:t>
            </a: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indent="-171450">
              <a:lnSpc>
                <a:spcPts val="15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기생 </a:t>
            </a:r>
            <a:r>
              <a:rPr lang="ko-KR" altLang="en-US" sz="1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세균답게</a:t>
            </a:r>
            <a:r>
              <a:rPr lang="ko-KR" alt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죽은 숙주를 조종하며 숙주가 썼던 스킬들을 사용함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indent="-171450">
              <a:lnSpc>
                <a:spcPts val="1500"/>
              </a:lnSpc>
              <a:spcBef>
                <a:spcPts val="600"/>
              </a:spcBef>
              <a:buFontTx/>
              <a:buChar char="-"/>
              <a:defRPr/>
            </a:pP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570125" y="5874247"/>
            <a:ext cx="4625543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500"/>
              </a:lnSpc>
              <a:buFont typeface="Arial"/>
              <a:buChar char="•"/>
              <a:defRPr/>
            </a:pPr>
            <a:r>
              <a:rPr lang="ko-KR" altLang="en-US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누렁 </a:t>
            </a:r>
            <a:r>
              <a:rPr lang="en-US" altLang="ko-KR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숙주 </a:t>
            </a:r>
            <a:r>
              <a:rPr lang="en-US" altLang="ko-KR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= </a:t>
            </a:r>
            <a:r>
              <a:rPr lang="ko-KR" altLang="en-US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숙주를 차지한 누렁</a:t>
            </a:r>
            <a:r>
              <a:rPr lang="en-US" altLang="ko-KR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indent="-171450">
              <a:lnSpc>
                <a:spcPts val="1500"/>
              </a:lnSpc>
              <a:buFont typeface="Arial"/>
              <a:buChar char="•"/>
              <a:defRPr/>
            </a:pPr>
            <a:r>
              <a:rPr lang="ko-KR" altLang="en-US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숙주를 차지한 누렁은 해당 숙주와 관련된 능력</a:t>
            </a:r>
            <a:r>
              <a:rPr lang="en-US" altLang="ko-KR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</a:t>
            </a:r>
            <a:r>
              <a:rPr lang="en-US" altLang="ko-KR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얻게 된다</a:t>
            </a:r>
            <a:r>
              <a:rPr lang="en-US" altLang="ko-KR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indent="-171450">
              <a:lnSpc>
                <a:spcPts val="1500"/>
              </a:lnSpc>
              <a:buFont typeface="Arial"/>
              <a:buChar char="•"/>
              <a:defRPr/>
            </a:pPr>
            <a:r>
              <a:rPr lang="ko-KR" altLang="en-US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결국 알맹이는</a:t>
            </a:r>
            <a:r>
              <a:rPr lang="en-US" altLang="ko-KR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누렁</a:t>
            </a:r>
            <a:r>
              <a:rPr lang="en-US" altLang="ko-KR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같지만 외형과 스킬이 숙주에 따라 변한다</a:t>
            </a:r>
            <a:r>
              <a:rPr lang="en-US" altLang="ko-KR" sz="1000" b="1" dirty="0">
                <a:solidFill>
                  <a:srgbClr val="FFB68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53234" y="1715506"/>
            <a:ext cx="26830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defRPr/>
            </a:pPr>
            <a:r>
              <a:rPr lang="en-US" altLang="ko-KR" sz="1000" b="1" dirty="0">
                <a:solidFill>
                  <a:srgbClr val="92D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000" b="1" dirty="0">
                <a:solidFill>
                  <a:srgbClr val="92D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껍데기에 따라 공격 패턴이 다른 몬스터</a:t>
            </a:r>
            <a:endParaRPr lang="en-US" altLang="ko-KR" sz="1000" b="1" dirty="0">
              <a:solidFill>
                <a:srgbClr val="92D05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ts val="1500"/>
              </a:lnSpc>
              <a:defRPr/>
            </a:pPr>
            <a:endParaRPr lang="ko-KR" altLang="en-US" sz="1000" b="1" dirty="0">
              <a:solidFill>
                <a:srgbClr val="92D05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srgbClr val="92D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자신이 쓰고 있는 껍데기에 따라 내부에 있는 </a:t>
            </a:r>
            <a:r>
              <a:rPr lang="en-US" altLang="ko-KR" sz="1000" dirty="0">
                <a:solidFill>
                  <a:srgbClr val="92D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>
                <a:solidFill>
                  <a:srgbClr val="92D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누렁</a:t>
            </a:r>
            <a:r>
              <a:rPr lang="en-US" altLang="ko-KR" sz="1000" dirty="0">
                <a:solidFill>
                  <a:srgbClr val="92D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>
                <a:solidFill>
                  <a:srgbClr val="92D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이라는 몬스터의 공격 패턴이 바뀐다</a:t>
            </a:r>
            <a:r>
              <a:rPr lang="en-US" altLang="ko-KR" sz="1000" dirty="0">
                <a:solidFill>
                  <a:srgbClr val="92D05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0963835" y="557474"/>
            <a:ext cx="1084730" cy="2076859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11033805" y="705302"/>
            <a:ext cx="207936" cy="2079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11033805" y="1085039"/>
            <a:ext cx="207936" cy="207936"/>
          </a:xfrm>
          <a:prstGeom prst="ellipse">
            <a:avLst/>
          </a:prstGeom>
          <a:solidFill>
            <a:srgbClr val="323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1033805" y="1464776"/>
            <a:ext cx="207936" cy="207936"/>
          </a:xfrm>
          <a:prstGeom prst="ellipse">
            <a:avLst/>
          </a:prstGeom>
          <a:solidFill>
            <a:srgbClr val="A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1033805" y="1844514"/>
            <a:ext cx="207936" cy="207936"/>
          </a:xfrm>
          <a:prstGeom prst="ellipse">
            <a:avLst/>
          </a:prstGeom>
          <a:solidFill>
            <a:srgbClr val="E5E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232776" y="687372"/>
            <a:ext cx="8068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1">
                <a:solidFill>
                  <a:srgbClr val="323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#44546a</a:t>
            </a:r>
            <a:endParaRPr lang="ko-KR" altLang="en-US" sz="1000" b="1">
              <a:solidFill>
                <a:srgbClr val="323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223811" y="1065966"/>
            <a:ext cx="8068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1">
                <a:solidFill>
                  <a:srgbClr val="323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#323267</a:t>
            </a:r>
            <a:endParaRPr lang="ko-KR" altLang="en-US" sz="1000" b="1">
              <a:solidFill>
                <a:srgbClr val="323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1232776" y="1444560"/>
            <a:ext cx="8068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1">
                <a:solidFill>
                  <a:srgbClr val="323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#afd3d1</a:t>
            </a:r>
            <a:endParaRPr lang="ko-KR" altLang="en-US" sz="1000" b="1">
              <a:solidFill>
                <a:srgbClr val="323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1232776" y="1823153"/>
            <a:ext cx="8068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1" dirty="0">
                <a:solidFill>
                  <a:srgbClr val="323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#e5e452</a:t>
            </a:r>
            <a:endParaRPr lang="ko-KR" altLang="en-US" sz="1000" b="1" dirty="0">
              <a:solidFill>
                <a:srgbClr val="323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1033805" y="2237349"/>
            <a:ext cx="207936" cy="207936"/>
          </a:xfrm>
          <a:prstGeom prst="ellipse">
            <a:avLst/>
          </a:prstGeom>
          <a:solidFill>
            <a:srgbClr val="C78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1232776" y="2222250"/>
            <a:ext cx="8068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1">
                <a:solidFill>
                  <a:srgbClr val="323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#c78d8e</a:t>
            </a:r>
            <a:endParaRPr lang="ko-KR" altLang="en-US" sz="1000" b="1">
              <a:solidFill>
                <a:srgbClr val="323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544035" y="649237"/>
            <a:ext cx="23144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  <a:defRPr/>
            </a:pP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총 두개의 챕터로 된 </a:t>
            </a:r>
            <a:r>
              <a:rPr lang="ko-KR" alt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보스전</a:t>
            </a:r>
            <a:endParaRPr lang="en-US" altLang="ko-KR" sz="1100" b="1" dirty="0">
              <a:solidFill>
                <a:schemeClr val="accent1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ts val="1500"/>
              </a:lnSpc>
              <a:spcAft>
                <a:spcPts val="600"/>
              </a:spcAft>
              <a:defRPr/>
            </a:pPr>
            <a:endParaRPr lang="en-US" altLang="ko-KR" sz="1100" b="1" dirty="0">
              <a:solidFill>
                <a:schemeClr val="accent1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indent="-171450">
              <a:lnSpc>
                <a:spcPts val="15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첫 챕터는 멀쩡한 물고기형태의 보스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보스를 클리어하면 물고기의 입 안에서 누렁이 등장함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71450" indent="-171450">
              <a:lnSpc>
                <a:spcPts val="15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죽은 숙주를 조종하는 누렁이 두번째 챕터임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4209" y="5495264"/>
            <a:ext cx="1932341" cy="1610284"/>
          </a:xfrm>
          <a:prstGeom prst="rect">
            <a:avLst/>
          </a:prstGeom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xmlns="" id="{0449EBA2-F879-4EAA-BC5E-C1785C4AD7A2}"/>
              </a:ext>
            </a:extLst>
          </p:cNvPr>
          <p:cNvSpPr/>
          <p:nvPr/>
        </p:nvSpPr>
        <p:spPr>
          <a:xfrm rot="19474486">
            <a:off x="7864330" y="2521763"/>
            <a:ext cx="408373" cy="49418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xmlns="" id="{20D7EF5D-C988-421C-80BB-00E67708CBED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xmlns="" id="{A8F5AC72-A158-4B21-9F99-0B59383BEC5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37801" y="355254"/>
            <a:ext cx="858762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4277" r="43401" b="52322"/>
          <a:stretch/>
        </p:blipFill>
        <p:spPr>
          <a:xfrm>
            <a:off x="175087" y="4149796"/>
            <a:ext cx="1102546" cy="101270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-673" r="44747" b="60539"/>
          <a:stretch/>
        </p:blipFill>
        <p:spPr>
          <a:xfrm>
            <a:off x="4021409" y="3729523"/>
            <a:ext cx="1470896" cy="141395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13199" r="12694" b="49091"/>
          <a:stretch/>
        </p:blipFill>
        <p:spPr>
          <a:xfrm>
            <a:off x="5702334" y="3578816"/>
            <a:ext cx="2348179" cy="158814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4" t="6465" r="13636" b="62559"/>
          <a:stretch/>
        </p:blipFill>
        <p:spPr>
          <a:xfrm>
            <a:off x="2762825" y="3916878"/>
            <a:ext cx="1333126" cy="121674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1206946" y="4039120"/>
            <a:ext cx="1312525" cy="109449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98" y="663568"/>
            <a:ext cx="2252952" cy="172778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06" y="3163493"/>
            <a:ext cx="4203416" cy="25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44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B1101DD0-74A1-4ECC-AAAE-52EA1A0F0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53966"/>
              </p:ext>
            </p:extLst>
          </p:nvPr>
        </p:nvGraphicFramePr>
        <p:xfrm>
          <a:off x="1490341" y="557868"/>
          <a:ext cx="9279365" cy="6200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4612">
                  <a:extLst>
                    <a:ext uri="{9D8B030D-6E8A-4147-A177-3AD203B41FA5}">
                      <a16:colId xmlns:a16="http://schemas.microsoft.com/office/drawing/2014/main" xmlns="" val="4115102270"/>
                    </a:ext>
                  </a:extLst>
                </a:gridCol>
                <a:gridCol w="1128973">
                  <a:extLst>
                    <a:ext uri="{9D8B030D-6E8A-4147-A177-3AD203B41FA5}">
                      <a16:colId xmlns:a16="http://schemas.microsoft.com/office/drawing/2014/main" xmlns="" val="2079740280"/>
                    </a:ext>
                  </a:extLst>
                </a:gridCol>
                <a:gridCol w="868494">
                  <a:extLst>
                    <a:ext uri="{9D8B030D-6E8A-4147-A177-3AD203B41FA5}">
                      <a16:colId xmlns:a16="http://schemas.microsoft.com/office/drawing/2014/main" xmlns="" val="4156445127"/>
                    </a:ext>
                  </a:extLst>
                </a:gridCol>
                <a:gridCol w="715230">
                  <a:extLst>
                    <a:ext uri="{9D8B030D-6E8A-4147-A177-3AD203B41FA5}">
                      <a16:colId xmlns:a16="http://schemas.microsoft.com/office/drawing/2014/main" xmlns="" val="3294399600"/>
                    </a:ext>
                  </a:extLst>
                </a:gridCol>
                <a:gridCol w="500662">
                  <a:extLst>
                    <a:ext uri="{9D8B030D-6E8A-4147-A177-3AD203B41FA5}">
                      <a16:colId xmlns:a16="http://schemas.microsoft.com/office/drawing/2014/main" xmlns="" val="4269347846"/>
                    </a:ext>
                  </a:extLst>
                </a:gridCol>
                <a:gridCol w="776535">
                  <a:extLst>
                    <a:ext uri="{9D8B030D-6E8A-4147-A177-3AD203B41FA5}">
                      <a16:colId xmlns:a16="http://schemas.microsoft.com/office/drawing/2014/main" xmlns="" val="1496558161"/>
                    </a:ext>
                  </a:extLst>
                </a:gridCol>
                <a:gridCol w="745883">
                  <a:extLst>
                    <a:ext uri="{9D8B030D-6E8A-4147-A177-3AD203B41FA5}">
                      <a16:colId xmlns:a16="http://schemas.microsoft.com/office/drawing/2014/main" xmlns="" val="3460532826"/>
                    </a:ext>
                  </a:extLst>
                </a:gridCol>
                <a:gridCol w="848058">
                  <a:extLst>
                    <a:ext uri="{9D8B030D-6E8A-4147-A177-3AD203B41FA5}">
                      <a16:colId xmlns:a16="http://schemas.microsoft.com/office/drawing/2014/main" xmlns="" val="1338295751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xmlns="" val="2429067305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xmlns="" val="1027839536"/>
                    </a:ext>
                  </a:extLst>
                </a:gridCol>
                <a:gridCol w="960451">
                  <a:extLst>
                    <a:ext uri="{9D8B030D-6E8A-4147-A177-3AD203B41FA5}">
                      <a16:colId xmlns:a16="http://schemas.microsoft.com/office/drawing/2014/main" xmlns="" val="977977346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xmlns="" val="907853030"/>
                    </a:ext>
                  </a:extLst>
                </a:gridCol>
              </a:tblGrid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아이템명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사용</a:t>
                      </a:r>
                      <a:r>
                        <a:rPr lang="en-US" altLang="ko-KR" sz="700" u="none" strike="noStrike" spc="100" baseline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착용</a:t>
                      </a:r>
                      <a:r>
                        <a:rPr lang="en-US" altLang="ko-KR" sz="700" u="none" strike="noStrike" spc="100" baseline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 </a:t>
                      </a:r>
                      <a:r>
                        <a:rPr lang="ko-KR" altLang="en-US" sz="700" u="none" strike="noStrike" spc="100" baseline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조건</a:t>
                      </a:r>
                      <a:endParaRPr lang="ko-KR" altLang="en-US" sz="700" b="0" i="0" u="none" strike="noStrike" spc="100" baseline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드롭 확률</a:t>
                      </a:r>
                      <a:endParaRPr lang="ko-KR" altLang="en-US" sz="700" b="0" i="0" u="none" strike="noStrike" spc="100" baseline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아이템 종류</a:t>
                      </a:r>
                      <a:endParaRPr lang="ko-KR" altLang="en-US" sz="700" b="0" i="0" u="none" strike="noStrike" spc="100" baseline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귀속 여부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방어력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치명 피해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 속도</a:t>
                      </a:r>
                      <a:b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Value:10~40)</a:t>
                      </a:r>
                      <a:endParaRPr 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 err="1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회피율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추가 </a:t>
                      </a:r>
                      <a:r>
                        <a:rPr lang="ko-KR" altLang="en-US" sz="700" u="none" strike="noStrike" spc="100" baseline="0" dirty="0" err="1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능력치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외형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9091666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도토리 모자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1</a:t>
                      </a:r>
                      <a:b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씨앗 착용 가능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도토렁 처치시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드롭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방어구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머리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방어력</a:t>
                      </a:r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x8%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필드 내 떨어지는 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위액 데미지 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감소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3777445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이빨 표창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2</a:t>
                      </a:r>
                      <a:b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씨앗 공용 아이템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이빨렁 처치시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드롭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일회용 공격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아이템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x20%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X300% 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발동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25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121987" marR="121987" marT="60993" marB="60993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2893642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토마토 꼭지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4</a:t>
                      </a:r>
                      <a:b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씨앗 착용 가능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토마렁 처치시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드롭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방어구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머리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방어력</a:t>
                      </a:r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x15%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121987" marR="121987" marT="60993" marB="60993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5684556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 err="1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물망치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6</a:t>
                      </a:r>
                      <a:b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소나무씨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착용 가능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물렁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처치시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/>
                      </a:r>
                      <a:b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30%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</a:t>
                      </a:r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드롭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무기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양손 둔기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x40%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X400% 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발동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20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9446562"/>
                  </a:ext>
                </a:extLst>
              </a:tr>
              <a:tr h="460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 err="1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물풍선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6</a:t>
                      </a:r>
                      <a:b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씨앗 공용 아이템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물렁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처치시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/>
                      </a:r>
                      <a:b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60%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</a:t>
                      </a:r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드롭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일회용 공격</a:t>
                      </a:r>
                      <a:b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아이템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</a:t>
                      </a:r>
                      <a:endParaRPr 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x40%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X400% 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발동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17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전방 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칸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내에 있는 몬스터를 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초간 가둠 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보스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X)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6371740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 err="1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물곡렁의</a:t>
                      </a:r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수염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10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해바라기씨 착용 가능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물곡렁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처치시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/>
                      </a:r>
                      <a:b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100%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</a:t>
                      </a:r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드롭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무기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양손 무기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x20%</a:t>
                      </a:r>
                      <a:endParaRPr 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X400% 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발동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30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0055926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 err="1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물곡렁의</a:t>
                      </a:r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지느러미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10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씨앗 착용 가능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물곡렁 처치시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100%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드롭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방어구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머리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방어력</a:t>
                      </a:r>
                      <a:r>
                        <a:rPr 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x30%</a:t>
                      </a:r>
                      <a:endParaRPr 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9661933"/>
                  </a:ext>
                </a:extLst>
              </a:tr>
              <a:tr h="460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 err="1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물곡렁의</a:t>
                      </a:r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꼬리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10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팥 착용 가능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물곡렁 처치시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100%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드롭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무기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한손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무기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x30%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X400% 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발동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20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6409968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달팽이 껍질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10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씨앗 착용 가능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달팽렁 처치시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드롭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방어구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머리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방어력</a:t>
                      </a:r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x35%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필드 내 떨어지는 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위액 데미지 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감소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0162443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가짜 </a:t>
                      </a:r>
                      <a:r>
                        <a:rPr lang="ko-KR" altLang="en-US" sz="700" u="none" strike="noStrike" spc="100" baseline="0" dirty="0" err="1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달팽이눈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10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해바라기씨 착용 가능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달팽렁 처치시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드롭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무기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양손 무기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x20%</a:t>
                      </a:r>
                      <a:endParaRPr 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20%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b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공격력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X410% 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발동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35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6935218"/>
                  </a:ext>
                </a:extLst>
              </a:tr>
              <a:tr h="4783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달팽이 진액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10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씨앗 공용 아이템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달팽렁 처치시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드롭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일회용 공격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아이템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X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전방에 있는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(3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칸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b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 dirty="0" err="1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몬스터의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이동속도를</a:t>
                      </a:r>
                      <a:b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30%</a:t>
                      </a: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감소시킴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868266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오래된</a:t>
                      </a:r>
                      <a:b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호박씨의 망토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레벨 가능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씨앗 공용 아이템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전위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마을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 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도착시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무조건 획득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장신구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등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적이 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풀이 죽을 떄가 있음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3861064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굳센 호두모자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11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씨앗 공용 아이템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"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완두콩 형제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"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를 동료로 영입시 입수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방어구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머리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­-</a:t>
                      </a:r>
                      <a:endParaRPr lang="en-US" altLang="ko-KR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방어력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10%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-</a:t>
                      </a:r>
                      <a:endParaRPr lang="en-US" altLang="ko-KR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736619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 err="1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탄력있는</a:t>
                      </a:r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b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실오라기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11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씨앗 공용 아이템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"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팥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"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을 동료로 영입시 입수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무기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한손 무기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+PC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데미지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10%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­­-</a:t>
                      </a:r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en-US" altLang="ko-KR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</a:t>
                      </a:r>
                      <a:endParaRPr lang="en-US" altLang="ko-KR" sz="8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0125381"/>
                  </a:ext>
                </a:extLst>
              </a:tr>
              <a:tr h="369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chemeClr val="bg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붉은 단풍 망토</a:t>
                      </a:r>
                      <a:endParaRPr lang="ko-KR" altLang="en-US" sz="7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rgbClr val="0E19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PC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레벨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: 11</a:t>
                      </a:r>
                      <a:b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모든 씨앗 공용 아이템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단풍퐁 처치시</a:t>
                      </a:r>
                      <a:b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</a:b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30%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확률로 드롭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장신구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(</a:t>
                      </a:r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등</a:t>
                      </a:r>
                      <a:r>
                        <a:rPr lang="en-US" altLang="ko-KR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)</a:t>
                      </a:r>
                      <a:endParaRPr lang="en-US" altLang="ko-KR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</a:t>
                      </a:r>
                      <a:endParaRPr 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­-</a:t>
                      </a:r>
                      <a:endParaRPr lang="en-US" altLang="ko-KR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­-</a:t>
                      </a:r>
                      <a:endParaRPr lang="en-US" altLang="ko-KR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­-</a:t>
                      </a:r>
                      <a:endParaRPr lang="en-US" altLang="ko-KR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  <a:p>
                      <a:pPr algn="ctr" fontAlgn="ctr"/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700" b="0" i="0" u="none" strike="noStrike" spc="100" baseline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7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spc="100" baseline="0" dirty="0">
                          <a:solidFill>
                            <a:srgbClr val="0A122D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　</a:t>
                      </a:r>
                      <a:endParaRPr lang="ko-KR" altLang="en-US" sz="800" b="0" i="0" u="none" strike="noStrike" spc="100" baseline="0" dirty="0">
                        <a:solidFill>
                          <a:srgbClr val="0A122D"/>
                        </a:solidFill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074432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0000000-0008-0000-0400-000003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8" t="39586" r="46078" b="44655"/>
          <a:stretch/>
        </p:blipFill>
        <p:spPr>
          <a:xfrm>
            <a:off x="10370599" y="992662"/>
            <a:ext cx="271592" cy="2166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0000000-0008-0000-0400-000006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3" t="48253" r="37143" b="33232"/>
          <a:stretch/>
        </p:blipFill>
        <p:spPr>
          <a:xfrm>
            <a:off x="10424620" y="1378282"/>
            <a:ext cx="206102" cy="2552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0000000-0008-0000-0400-000007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5" t="18313" r="44662" b="65536"/>
          <a:stretch/>
        </p:blipFill>
        <p:spPr>
          <a:xfrm>
            <a:off x="10407246" y="1724194"/>
            <a:ext cx="212844" cy="222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0000000-0008-0000-0400-000008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15" t="36041" r="14859" b="37960"/>
          <a:stretch/>
        </p:blipFill>
        <p:spPr>
          <a:xfrm>
            <a:off x="10391355" y="2105776"/>
            <a:ext cx="244626" cy="253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0000000-0008-0000-0400-000009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8" t="20678" r="62766" b="41900"/>
          <a:stretch/>
        </p:blipFill>
        <p:spPr>
          <a:xfrm rot="3281048">
            <a:off x="10424051" y="2887342"/>
            <a:ext cx="223437" cy="415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0000000-0008-0000-0400-00000A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9" t="8210" r="9585" b="66351"/>
          <a:stretch/>
        </p:blipFill>
        <p:spPr>
          <a:xfrm rot="3281048">
            <a:off x="10405752" y="3719283"/>
            <a:ext cx="260035" cy="282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0000000-0008-0000-0400-00000B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23" t="22823" r="25555" b="63171"/>
          <a:stretch/>
        </p:blipFill>
        <p:spPr>
          <a:xfrm>
            <a:off x="10434644" y="2491350"/>
            <a:ext cx="223438" cy="2783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0000000-0008-0000-0400-00000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t="16527" r="35362" b="47759"/>
          <a:stretch/>
        </p:blipFill>
        <p:spPr>
          <a:xfrm>
            <a:off x="10418842" y="3296151"/>
            <a:ext cx="217659" cy="2195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0000000-0008-0000-04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7" t="31233" r="39309" b="50280"/>
          <a:stretch/>
        </p:blipFill>
        <p:spPr>
          <a:xfrm>
            <a:off x="10334483" y="4153455"/>
            <a:ext cx="323599" cy="244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0000000-0008-0000-0400-00000E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35155" r="37267" b="31652"/>
          <a:stretch/>
        </p:blipFill>
        <p:spPr>
          <a:xfrm rot="16562799">
            <a:off x="10422313" y="6034902"/>
            <a:ext cx="268703" cy="345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0000000-0008-0000-0400-00001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4" t="45238" r="53189" b="31653"/>
          <a:stretch/>
        </p:blipFill>
        <p:spPr>
          <a:xfrm rot="5875092">
            <a:off x="10400506" y="5282670"/>
            <a:ext cx="226327" cy="330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0000000-0008-0000-0400-000012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9" t="33754" r="38628" b="29972"/>
          <a:stretch/>
        </p:blipFill>
        <p:spPr>
          <a:xfrm rot="771928">
            <a:off x="10409121" y="4880961"/>
            <a:ext cx="183951" cy="346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00000000-0008-0000-0400-00001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0" t="24650" r="38084" b="38516"/>
          <a:stretch/>
        </p:blipFill>
        <p:spPr>
          <a:xfrm rot="19015240">
            <a:off x="10336141" y="4454195"/>
            <a:ext cx="316858" cy="3390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0000000-0008-0000-0400-000016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7" t="58263" r="35634" b="14566"/>
          <a:stretch/>
        </p:blipFill>
        <p:spPr>
          <a:xfrm>
            <a:off x="10405532" y="6442702"/>
            <a:ext cx="290854" cy="2725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0000000-0008-0000-0400-000018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4" t="48740" r="39172" b="33753"/>
          <a:stretch/>
        </p:blipFill>
        <p:spPr>
          <a:xfrm rot="996640">
            <a:off x="10330237" y="5684685"/>
            <a:ext cx="394868" cy="324562"/>
          </a:xfrm>
          <a:prstGeom prst="rect">
            <a:avLst/>
          </a:prstGeom>
        </p:spPr>
      </p:pic>
      <p:sp>
        <p:nvSpPr>
          <p:cNvPr id="36" name="타원 142">
            <a:extLst>
              <a:ext uri="{FF2B5EF4-FFF2-40B4-BE49-F238E27FC236}">
                <a16:creationId xmlns:a16="http://schemas.microsoft.com/office/drawing/2014/main" xmlns="" id="{6DDC43BD-AC12-4931-BDB8-DF1EEB0C63AA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xmlns="" id="{8F4D2222-58CD-4652-A528-E5D01FEEA3C9}"/>
              </a:ext>
            </a:extLst>
          </p:cNvPr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보상 아이템</a:t>
            </a: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xmlns="" id="{13D490AC-1136-4452-85CF-15DA6273A54C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ppleSDGothicNeo-Regular"/>
                <a:ea typeface="AppleSDGothicNeo-Regular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AppleSDGothicNeo-Regular"/>
                <a:ea typeface="AppleSDGothicNeo-Regular"/>
              </a:rPr>
              <a:t>게임 스토리</a:t>
            </a:r>
          </a:p>
        </p:txBody>
      </p:sp>
      <p:cxnSp>
        <p:nvCxnSpPr>
          <p:cNvPr id="39" name="Straight Connector 6">
            <a:extLst>
              <a:ext uri="{FF2B5EF4-FFF2-40B4-BE49-F238E27FC236}">
                <a16:creationId xmlns:a16="http://schemas.microsoft.com/office/drawing/2014/main" xmlns="" id="{6CCAF212-8FA6-4ECF-A23E-C17BCFE3380D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526510" y="355254"/>
            <a:ext cx="849891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6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6243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의미있는</a:t>
            </a:r>
            <a:r>
              <a:rPr lang="ko-KR" altLang="en-US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후퇴</a:t>
            </a:r>
            <a:r>
              <a:rPr lang="en-US" altLang="ko-KR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죽음을 맞이하는 </a:t>
            </a:r>
            <a:r>
              <a:rPr lang="ko-KR" altLang="en-US" b="1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몬스터들</a:t>
            </a:r>
            <a:r>
              <a:rPr lang="en-US" altLang="ko-KR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142875" y="5905500"/>
            <a:ext cx="11544441" cy="0"/>
          </a:xfrm>
          <a:prstGeom prst="line">
            <a:avLst/>
          </a:prstGeom>
          <a:ln>
            <a:solidFill>
              <a:srgbClr val="6753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0"/>
          <p:cNvSpPr txBox="1"/>
          <p:nvPr/>
        </p:nvSpPr>
        <p:spPr>
          <a:xfrm>
            <a:off x="237382" y="4397156"/>
            <a:ext cx="69414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</a:t>
            </a:r>
          </a:p>
          <a:p>
            <a:pPr lvl="0" algn="ctr">
              <a:defRPr/>
            </a:pPr>
            <a:r>
              <a: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▼</a:t>
            </a:r>
          </a:p>
        </p:txBody>
      </p:sp>
      <p:sp>
        <p:nvSpPr>
          <p:cNvPr id="52" name="TextBox 10"/>
          <p:cNvSpPr txBox="1"/>
          <p:nvPr/>
        </p:nvSpPr>
        <p:spPr>
          <a:xfrm>
            <a:off x="9630363" y="5983685"/>
            <a:ext cx="2500649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</a:t>
            </a:r>
            <a:r>
              <a:rPr lang="ko-KR" altLang="en-US" sz="13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물곡렁의</a:t>
            </a:r>
            <a:r>
              <a:rPr lang="ko-KR" altLang="en-US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수염 </a:t>
            </a:r>
            <a:r>
              <a:rPr lang="en-US" altLang="ko-KR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무기</a:t>
            </a:r>
            <a:r>
              <a:rPr lang="en-US" altLang="ko-KR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양손 무기</a:t>
            </a:r>
            <a:r>
              <a:rPr lang="en-US" altLang="ko-KR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</a:t>
            </a:r>
            <a:r>
              <a:rPr lang="ko-KR" altLang="en-US" sz="13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물곡렁의</a:t>
            </a:r>
            <a:r>
              <a:rPr lang="ko-KR" altLang="en-US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꼬리 </a:t>
            </a:r>
            <a:r>
              <a:rPr lang="en-US" altLang="ko-KR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무기</a:t>
            </a:r>
            <a:r>
              <a:rPr lang="en-US" altLang="ko-KR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3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한손</a:t>
            </a:r>
            <a:r>
              <a:rPr lang="ko-KR" altLang="en-US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무기</a:t>
            </a:r>
            <a:r>
              <a:rPr lang="en-US" altLang="ko-KR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3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10"/>
          <p:cNvSpPr txBox="1"/>
          <p:nvPr/>
        </p:nvSpPr>
        <p:spPr>
          <a:xfrm>
            <a:off x="6123909" y="6305492"/>
            <a:ext cx="215147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점액폭탄 </a:t>
            </a:r>
            <a:r>
              <a:rPr lang="en-US" altLang="ko-KR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무기</a:t>
            </a:r>
            <a:r>
              <a:rPr lang="en-US" altLang="ko-KR" sz="13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61" name="TextBox 10"/>
          <p:cNvSpPr txBox="1"/>
          <p:nvPr/>
        </p:nvSpPr>
        <p:spPr>
          <a:xfrm>
            <a:off x="2777352" y="4569855"/>
            <a:ext cx="5744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b="1" dirty="0">
                <a:solidFill>
                  <a:srgbClr val="EB58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1300" b="1" dirty="0">
                <a:solidFill>
                  <a:srgbClr val="EB58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</a:t>
            </a:r>
          </a:p>
        </p:txBody>
      </p:sp>
      <p:sp>
        <p:nvSpPr>
          <p:cNvPr id="62" name="TextBox 10"/>
          <p:cNvSpPr txBox="1"/>
          <p:nvPr/>
        </p:nvSpPr>
        <p:spPr>
          <a:xfrm>
            <a:off x="4261774" y="4318861"/>
            <a:ext cx="5744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b="1" dirty="0">
                <a:solidFill>
                  <a:srgbClr val="EB58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15</a:t>
            </a:r>
            <a:r>
              <a:rPr lang="ko-KR" altLang="en-US" sz="1300" b="1" dirty="0">
                <a:solidFill>
                  <a:srgbClr val="EB58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</a:t>
            </a:r>
          </a:p>
        </p:txBody>
      </p:sp>
      <p:sp>
        <p:nvSpPr>
          <p:cNvPr id="63" name="TextBox 10"/>
          <p:cNvSpPr txBox="1"/>
          <p:nvPr/>
        </p:nvSpPr>
        <p:spPr>
          <a:xfrm>
            <a:off x="7243685" y="3969559"/>
            <a:ext cx="72086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b="1">
                <a:solidFill>
                  <a:srgbClr val="EB58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8-10</a:t>
            </a:r>
            <a:r>
              <a:rPr lang="ko-KR" altLang="en-US" sz="1300" b="1">
                <a:solidFill>
                  <a:srgbClr val="EB58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</a:t>
            </a:r>
          </a:p>
        </p:txBody>
      </p:sp>
      <p:sp>
        <p:nvSpPr>
          <p:cNvPr id="64" name="TextBox 10"/>
          <p:cNvSpPr txBox="1"/>
          <p:nvPr/>
        </p:nvSpPr>
        <p:spPr>
          <a:xfrm>
            <a:off x="9597133" y="2392328"/>
            <a:ext cx="14233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b="1">
                <a:solidFill>
                  <a:srgbClr val="EB58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Boss Clear Time</a:t>
            </a:r>
          </a:p>
          <a:p>
            <a:pPr lvl="0" algn="ctr">
              <a:defRPr/>
            </a:pPr>
            <a:r>
              <a:rPr lang="en-US" altLang="ko-KR" sz="1300" b="1">
                <a:solidFill>
                  <a:srgbClr val="EB58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5-8</a:t>
            </a:r>
            <a:r>
              <a:rPr lang="ko-KR" altLang="en-US" sz="1300" b="1">
                <a:solidFill>
                  <a:srgbClr val="EB58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27399" y="-265817"/>
            <a:ext cx="2381250" cy="37147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1100">
                <a:latin typeface="AppleSDGothicNeo-Regular"/>
                <a:ea typeface="AppleSDGothicNeo-Regular"/>
              </a:rPr>
              <a:t>*</a:t>
            </a:r>
            <a:r>
              <a:rPr lang="ko-KR" altLang="en-US" sz="1100">
                <a:latin typeface="AppleSDGothicNeo-Regular"/>
                <a:ea typeface="AppleSDGothicNeo-Regular"/>
              </a:rPr>
              <a:t> 숲과 나무의 정량적인 위치를 맞춘다</a:t>
            </a:r>
            <a:r>
              <a:rPr lang="en-US" altLang="ko-KR" sz="1100">
                <a:latin typeface="AppleSDGothicNeo-Regular"/>
                <a:ea typeface="AppleSDGothicNeo-Regular"/>
              </a:rPr>
              <a:t>.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88199" y="6037781"/>
            <a:ext cx="5329825" cy="703243"/>
          </a:xfrm>
          <a:prstGeom prst="rect">
            <a:avLst/>
          </a:prstGeom>
        </p:spPr>
        <p:txBody>
          <a:bodyPr wrap="square"/>
          <a:lstStyle/>
          <a:p>
            <a:pPr>
              <a:lnSpc>
                <a:spcPct val="130000"/>
              </a:lnSpc>
              <a:defRPr/>
            </a:pPr>
            <a:r>
              <a:rPr lang="en-US" altLang="ko-KR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</a:t>
            </a:r>
            <a:r>
              <a:rPr lang="ko-KR" altLang="en-US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주인공과의 대립 이유</a:t>
            </a:r>
            <a:endParaRPr lang="ko-KR" altLang="en-US" sz="11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닭의 감염으로 인해 생겨난 </a:t>
            </a:r>
            <a:r>
              <a:rPr lang="ko-KR" altLang="en-US" sz="11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몬스터들로</a:t>
            </a:r>
            <a:r>
              <a:rPr lang="en-US" altLang="ko-KR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소화 기관에 들어오는 모든 존재들을 파괴하려 든다</a:t>
            </a:r>
            <a:r>
              <a:rPr lang="en-US" altLang="ko-KR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이에 주인공은 살아남기 위해 이들과 대립하게 된다</a:t>
            </a:r>
            <a:r>
              <a:rPr lang="en-US" altLang="ko-KR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A4AE9056-4982-450A-AECD-8CC2EBD10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3" t="25477" r="19117" b="56474"/>
          <a:stretch/>
        </p:blipFill>
        <p:spPr>
          <a:xfrm>
            <a:off x="9409364" y="2177990"/>
            <a:ext cx="310326" cy="45204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2B853096-D29B-4834-B216-2FB72D328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18943" r="59883" b="39711"/>
          <a:stretch/>
        </p:blipFill>
        <p:spPr>
          <a:xfrm>
            <a:off x="7604117" y="6009717"/>
            <a:ext cx="610922" cy="7666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318FD9BD-CD05-40DB-8693-9C00A54131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18943" r="59883" b="39711"/>
          <a:stretch/>
        </p:blipFill>
        <p:spPr>
          <a:xfrm flipH="1">
            <a:off x="8270345" y="5988379"/>
            <a:ext cx="610921" cy="76668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9C53CB19-9929-45D4-94C6-A9074926CB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9" t="23182" r="24701" b="64160"/>
          <a:stretch/>
        </p:blipFill>
        <p:spPr>
          <a:xfrm>
            <a:off x="5504852" y="5966058"/>
            <a:ext cx="771109" cy="832270"/>
          </a:xfrm>
          <a:prstGeom prst="rect">
            <a:avLst/>
          </a:prstGeom>
        </p:spPr>
      </p:pic>
      <p:sp>
        <p:nvSpPr>
          <p:cNvPr id="56" name="TextBox 10">
            <a:extLst>
              <a:ext uri="{FF2B5EF4-FFF2-40B4-BE49-F238E27FC236}">
                <a16:creationId xmlns:a16="http://schemas.microsoft.com/office/drawing/2014/main" xmlns="" id="{04146F27-6A1D-46DB-92F0-92374DDB26D9}"/>
              </a:ext>
            </a:extLst>
          </p:cNvPr>
          <p:cNvSpPr txBox="1"/>
          <p:nvPr/>
        </p:nvSpPr>
        <p:spPr>
          <a:xfrm>
            <a:off x="1516865" y="4732346"/>
            <a:ext cx="5744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b="1" dirty="0">
                <a:solidFill>
                  <a:srgbClr val="EB58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1300" b="1" dirty="0">
                <a:solidFill>
                  <a:srgbClr val="EB58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CA1EC0F-C5D5-416D-AD8B-2C3CA863D796}"/>
              </a:ext>
            </a:extLst>
          </p:cNvPr>
          <p:cNvGrpSpPr/>
          <p:nvPr/>
        </p:nvGrpSpPr>
        <p:grpSpPr>
          <a:xfrm>
            <a:off x="1244069" y="982773"/>
            <a:ext cx="699797" cy="2329958"/>
            <a:chOff x="3633252" y="874002"/>
            <a:chExt cx="699797" cy="2329958"/>
          </a:xfrm>
        </p:grpSpPr>
        <p:sp>
          <p:nvSpPr>
            <p:cNvPr id="73" name="TextBox 10"/>
            <p:cNvSpPr txBox="1"/>
            <p:nvPr/>
          </p:nvSpPr>
          <p:spPr>
            <a:xfrm>
              <a:off x="3633253" y="1394936"/>
              <a:ext cx="6941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 b="1" dirty="0">
                  <a:solidFill>
                    <a:srgbClr val="3057B9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분포지역</a:t>
              </a:r>
            </a:p>
          </p:txBody>
        </p:sp>
        <p:sp>
          <p:nvSpPr>
            <p:cNvPr id="74" name="TextBox 10"/>
            <p:cNvSpPr txBox="1"/>
            <p:nvPr/>
          </p:nvSpPr>
          <p:spPr>
            <a:xfrm>
              <a:off x="3633252" y="874002"/>
              <a:ext cx="6941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 b="1" dirty="0">
                  <a:solidFill>
                    <a:srgbClr val="3057B9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분포지역</a:t>
              </a:r>
            </a:p>
          </p:txBody>
        </p:sp>
        <p:sp>
          <p:nvSpPr>
            <p:cNvPr id="84" name="TextBox 10"/>
            <p:cNvSpPr txBox="1"/>
            <p:nvPr/>
          </p:nvSpPr>
          <p:spPr>
            <a:xfrm>
              <a:off x="3638902" y="1915870"/>
              <a:ext cx="6941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 b="1">
                  <a:solidFill>
                    <a:srgbClr val="3057B9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분포지역</a:t>
              </a:r>
            </a:p>
          </p:txBody>
        </p:sp>
        <p:sp>
          <p:nvSpPr>
            <p:cNvPr id="86" name="TextBox 10"/>
            <p:cNvSpPr txBox="1"/>
            <p:nvPr/>
          </p:nvSpPr>
          <p:spPr>
            <a:xfrm>
              <a:off x="3633252" y="2957739"/>
              <a:ext cx="6941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 b="1">
                  <a:solidFill>
                    <a:srgbClr val="3057B9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등장지역</a:t>
              </a:r>
            </a:p>
          </p:txBody>
        </p:sp>
        <p:sp>
          <p:nvSpPr>
            <p:cNvPr id="53" name="TextBox 10">
              <a:extLst>
                <a:ext uri="{FF2B5EF4-FFF2-40B4-BE49-F238E27FC236}">
                  <a16:creationId xmlns:a16="http://schemas.microsoft.com/office/drawing/2014/main" xmlns="" id="{164EA93C-855B-4E63-85AD-2583E032AA16}"/>
                </a:ext>
              </a:extLst>
            </p:cNvPr>
            <p:cNvSpPr txBox="1"/>
            <p:nvPr/>
          </p:nvSpPr>
          <p:spPr>
            <a:xfrm>
              <a:off x="3633252" y="2436804"/>
              <a:ext cx="6941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 b="1" dirty="0">
                  <a:solidFill>
                    <a:srgbClr val="3057B9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분포지역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DDF169B-F156-40C2-92CF-4CF9F72596AE}"/>
              </a:ext>
            </a:extLst>
          </p:cNvPr>
          <p:cNvGrpSpPr/>
          <p:nvPr/>
        </p:nvGrpSpPr>
        <p:grpSpPr>
          <a:xfrm>
            <a:off x="1945030" y="981472"/>
            <a:ext cx="2877145" cy="2329958"/>
            <a:chOff x="3633252" y="874002"/>
            <a:chExt cx="699797" cy="2329958"/>
          </a:xfrm>
        </p:grpSpPr>
        <p:sp>
          <p:nvSpPr>
            <p:cNvPr id="81" name="TextBox 10">
              <a:extLst>
                <a:ext uri="{FF2B5EF4-FFF2-40B4-BE49-F238E27FC236}">
                  <a16:creationId xmlns:a16="http://schemas.microsoft.com/office/drawing/2014/main" xmlns="" id="{BF9F1BD9-2982-4885-BEF6-C432E896AFBE}"/>
                </a:ext>
              </a:extLst>
            </p:cNvPr>
            <p:cNvSpPr txBox="1"/>
            <p:nvPr/>
          </p:nvSpPr>
          <p:spPr>
            <a:xfrm>
              <a:off x="3633253" y="1394936"/>
              <a:ext cx="6941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식도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(2,3),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전위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모래주머니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(1,2)</a:t>
              </a:r>
              <a:endParaRPr lang="ko-KR" altLang="en-US" sz="1000" b="1" dirty="0">
                <a:solidFill>
                  <a:schemeClr val="accent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5" name="TextBox 10">
              <a:extLst>
                <a:ext uri="{FF2B5EF4-FFF2-40B4-BE49-F238E27FC236}">
                  <a16:creationId xmlns:a16="http://schemas.microsoft.com/office/drawing/2014/main" xmlns="" id="{9E3A5F38-8567-4C52-9C90-B1C63729B4AA}"/>
                </a:ext>
              </a:extLst>
            </p:cNvPr>
            <p:cNvSpPr txBox="1"/>
            <p:nvPr/>
          </p:nvSpPr>
          <p:spPr>
            <a:xfrm>
              <a:off x="3633252" y="874002"/>
              <a:ext cx="6941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식도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(1,2,3),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전위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모래주머니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(1,2)</a:t>
              </a:r>
              <a:endParaRPr lang="ko-KR" altLang="en-US" sz="1000" b="1" dirty="0">
                <a:solidFill>
                  <a:schemeClr val="accent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7" name="TextBox 10">
              <a:extLst>
                <a:ext uri="{FF2B5EF4-FFF2-40B4-BE49-F238E27FC236}">
                  <a16:creationId xmlns:a16="http://schemas.microsoft.com/office/drawing/2014/main" xmlns="" id="{388ADD00-75E9-4953-BC0A-F196ECB69885}"/>
                </a:ext>
              </a:extLst>
            </p:cNvPr>
            <p:cNvSpPr txBox="1"/>
            <p:nvPr/>
          </p:nvSpPr>
          <p:spPr>
            <a:xfrm>
              <a:off x="3638902" y="1915870"/>
              <a:ext cx="6941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식도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(3),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전위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모래주머니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(1,2)</a:t>
              </a:r>
              <a:endParaRPr lang="ko-KR" altLang="en-US" sz="1000" b="1" dirty="0">
                <a:solidFill>
                  <a:schemeClr val="accent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8" name="TextBox 10">
              <a:extLst>
                <a:ext uri="{FF2B5EF4-FFF2-40B4-BE49-F238E27FC236}">
                  <a16:creationId xmlns:a16="http://schemas.microsoft.com/office/drawing/2014/main" xmlns="" id="{B38D251E-1117-4EC5-A17B-E9B3C70DA353}"/>
                </a:ext>
              </a:extLst>
            </p:cNvPr>
            <p:cNvSpPr txBox="1"/>
            <p:nvPr/>
          </p:nvSpPr>
          <p:spPr>
            <a:xfrm>
              <a:off x="3633252" y="2957739"/>
              <a:ext cx="6941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모이주머니</a:t>
              </a:r>
            </a:p>
          </p:txBody>
        </p:sp>
        <p:sp>
          <p:nvSpPr>
            <p:cNvPr id="91" name="TextBox 10">
              <a:extLst>
                <a:ext uri="{FF2B5EF4-FFF2-40B4-BE49-F238E27FC236}">
                  <a16:creationId xmlns:a16="http://schemas.microsoft.com/office/drawing/2014/main" xmlns="" id="{FC2CC32B-7CC4-41B2-8C85-59368F6540E8}"/>
                </a:ext>
              </a:extLst>
            </p:cNvPr>
            <p:cNvSpPr txBox="1"/>
            <p:nvPr/>
          </p:nvSpPr>
          <p:spPr>
            <a:xfrm>
              <a:off x="3633252" y="2436804"/>
              <a:ext cx="6941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식도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(3),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모이주머니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전위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모래주머니 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(1), </a:t>
              </a:r>
              <a:r>
                <a: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r>
                <a:rPr lang="en-US" altLang="ko-KR" sz="1000" b="1" dirty="0">
                  <a:solidFill>
                    <a:schemeClr val="accent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(1,2)</a:t>
              </a:r>
              <a:endParaRPr lang="ko-KR" altLang="en-US" sz="1000" b="1" dirty="0">
                <a:solidFill>
                  <a:schemeClr val="accent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44" name="Picture 38">
            <a:extLst>
              <a:ext uri="{FF2B5EF4-FFF2-40B4-BE49-F238E27FC236}">
                <a16:creationId xmlns:a16="http://schemas.microsoft.com/office/drawing/2014/main" xmlns="" id="{07415BE3-2DA4-4561-A827-5CFA23588C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6" t="-4119" r="3960" b="65141"/>
          <a:stretch/>
        </p:blipFill>
        <p:spPr>
          <a:xfrm flipH="1">
            <a:off x="8558463" y="5553109"/>
            <a:ext cx="1071900" cy="13496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4672F6D-635C-4D61-99EE-724461A15460}"/>
              </a:ext>
            </a:extLst>
          </p:cNvPr>
          <p:cNvSpPr/>
          <p:nvPr/>
        </p:nvSpPr>
        <p:spPr>
          <a:xfrm>
            <a:off x="7702187" y="5959039"/>
            <a:ext cx="1089759" cy="832270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17D8F47D-2746-4B16-9591-DC9CBFD12558}"/>
              </a:ext>
            </a:extLst>
          </p:cNvPr>
          <p:cNvSpPr/>
          <p:nvPr/>
        </p:nvSpPr>
        <p:spPr>
          <a:xfrm>
            <a:off x="8881266" y="5959039"/>
            <a:ext cx="755550" cy="832270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6C3F4D9F-430E-40FD-80BE-5552B12C8913}"/>
              </a:ext>
            </a:extLst>
          </p:cNvPr>
          <p:cNvSpPr/>
          <p:nvPr/>
        </p:nvSpPr>
        <p:spPr>
          <a:xfrm>
            <a:off x="5415532" y="5960053"/>
            <a:ext cx="759544" cy="832270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TextBox 10">
            <a:extLst>
              <a:ext uri="{FF2B5EF4-FFF2-40B4-BE49-F238E27FC236}">
                <a16:creationId xmlns:a16="http://schemas.microsoft.com/office/drawing/2014/main" xmlns="" id="{040E671F-F70D-4E73-A7FA-B7A54F5FA4CB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68" name="Straight Connector 6">
            <a:extLst>
              <a:ext uri="{FF2B5EF4-FFF2-40B4-BE49-F238E27FC236}">
                <a16:creationId xmlns:a16="http://schemas.microsoft.com/office/drawing/2014/main" xmlns="" id="{2A79FD17-D990-4B53-A157-6A99C005AA7A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327399" y="355254"/>
            <a:ext cx="669803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6" t="16937" r="39911" b="43183"/>
          <a:stretch/>
        </p:blipFill>
        <p:spPr>
          <a:xfrm>
            <a:off x="189059" y="4784271"/>
            <a:ext cx="962242" cy="114094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4277" r="43401" b="52322"/>
          <a:stretch/>
        </p:blipFill>
        <p:spPr>
          <a:xfrm>
            <a:off x="1390984" y="5203994"/>
            <a:ext cx="877919" cy="806385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-673" r="44747" b="60539"/>
          <a:stretch/>
        </p:blipFill>
        <p:spPr>
          <a:xfrm>
            <a:off x="5259470" y="4820465"/>
            <a:ext cx="1171224" cy="112588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13199" r="12694" b="49091"/>
          <a:stretch/>
        </p:blipFill>
        <p:spPr>
          <a:xfrm>
            <a:off x="6573589" y="4716049"/>
            <a:ext cx="1869774" cy="1264582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4" t="6465" r="13636" b="62559"/>
          <a:stretch/>
        </p:blipFill>
        <p:spPr>
          <a:xfrm>
            <a:off x="4086629" y="4940339"/>
            <a:ext cx="1061522" cy="968849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2593143" y="5086231"/>
            <a:ext cx="1045118" cy="871511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4277" r="43401" b="52322"/>
          <a:stretch/>
        </p:blipFill>
        <p:spPr>
          <a:xfrm>
            <a:off x="724106" y="950269"/>
            <a:ext cx="407920" cy="37468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13199" r="12694" b="49091"/>
          <a:stretch/>
        </p:blipFill>
        <p:spPr>
          <a:xfrm>
            <a:off x="514491" y="2407428"/>
            <a:ext cx="636810" cy="430693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4" t="6465" r="13636" b="62559"/>
          <a:stretch/>
        </p:blipFill>
        <p:spPr>
          <a:xfrm>
            <a:off x="638796" y="1887380"/>
            <a:ext cx="493230" cy="45017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646419" y="1416298"/>
            <a:ext cx="485607" cy="40494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26" y="2650953"/>
            <a:ext cx="4291702" cy="329129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0" y="2930505"/>
            <a:ext cx="694403" cy="53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8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59" y="2094594"/>
            <a:ext cx="5778550" cy="35385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65" y="1640680"/>
            <a:ext cx="4974756" cy="381512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>
            <a:off x="2093534" y="3637738"/>
            <a:ext cx="887506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5087" y="3507413"/>
            <a:ext cx="2485575" cy="9556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속이 안 </a:t>
            </a:r>
            <a:r>
              <a:rPr lang="ko-KR" altLang="en-US" sz="1100" b="1" dirty="0" err="1" smtClean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좋아보이는</a:t>
            </a:r>
            <a:r>
              <a:rPr lang="ko-KR" altLang="en-US" sz="1100" b="1" dirty="0" smtClean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표정</a:t>
            </a:r>
            <a:endParaRPr lang="en-US" altLang="ko-KR" sz="1100" b="1" dirty="0" smtClean="0">
              <a:solidFill>
                <a:schemeClr val="accent4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100" b="1" dirty="0" smtClean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(Chapter2</a:t>
            </a:r>
            <a:r>
              <a:rPr lang="ko-KR" altLang="en-US" sz="1100" b="1" dirty="0" smtClean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몸 속에 거대한 누렁이 있는 것의 징조이다</a:t>
            </a:r>
            <a:r>
              <a:rPr lang="en-US" altLang="ko-KR" sz="1100" b="1" dirty="0" smtClean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.)</a:t>
            </a:r>
            <a:endParaRPr lang="ko-KR" altLang="en-US" sz="1100" b="1" dirty="0">
              <a:solidFill>
                <a:schemeClr val="accent4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" name="직선 화살표 연결선 17"/>
          <p:cNvCxnSpPr>
            <a:cxnSpLocks/>
          </p:cNvCxnSpPr>
          <p:nvPr/>
        </p:nvCxnSpPr>
        <p:spPr>
          <a:xfrm flipV="1">
            <a:off x="6213595" y="1640680"/>
            <a:ext cx="0" cy="52601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61387" y="1234645"/>
            <a:ext cx="2541931" cy="66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주먹처럼 사용하여 플레이어를 공격하는 수염 부분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b="1" dirty="0">
              <a:solidFill>
                <a:schemeClr val="accent4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283942" y="5519845"/>
            <a:ext cx="376519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283942" y="4773850"/>
            <a:ext cx="0" cy="75496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03050" y="5362865"/>
            <a:ext cx="2632435" cy="12434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입을 크게 </a:t>
            </a:r>
            <a:r>
              <a:rPr lang="ko-KR" altLang="en-US" sz="1100" b="1" dirty="0" err="1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벌리진</a:t>
            </a:r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않음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물을 내뿜어 플레이어를 공격하는 입 부분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구토의 표정을 할 때 입을 굳게 다물고 볼이 </a:t>
            </a:r>
            <a:r>
              <a:rPr lang="ko-KR" altLang="en-US" sz="1100" b="1" dirty="0" err="1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빵빵해짐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100" b="1" dirty="0">
              <a:solidFill>
                <a:schemeClr val="accent4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10"/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Boss (</a:t>
            </a:r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세부사항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0F44391-4907-4C49-8524-F10791D3EDC7}"/>
              </a:ext>
            </a:extLst>
          </p:cNvPr>
          <p:cNvSpPr/>
          <p:nvPr/>
        </p:nvSpPr>
        <p:spPr>
          <a:xfrm>
            <a:off x="3472202" y="837221"/>
            <a:ext cx="1589555" cy="369332"/>
          </a:xfrm>
          <a:prstGeom prst="rect">
            <a:avLst/>
          </a:prstGeom>
          <a:solidFill>
            <a:srgbClr val="323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Chapter1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492C115-C2F5-475B-AC44-83A29B077F7B}"/>
              </a:ext>
            </a:extLst>
          </p:cNvPr>
          <p:cNvSpPr/>
          <p:nvPr/>
        </p:nvSpPr>
        <p:spPr>
          <a:xfrm>
            <a:off x="8312012" y="837221"/>
            <a:ext cx="1589555" cy="369332"/>
          </a:xfrm>
          <a:prstGeom prst="rect">
            <a:avLst/>
          </a:prstGeom>
          <a:solidFill>
            <a:srgbClr val="323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Chapter2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07A85AD4-21D8-4EFC-AF44-3BA92382720D}"/>
              </a:ext>
            </a:extLst>
          </p:cNvPr>
          <p:cNvCxnSpPr>
            <a:cxnSpLocks/>
          </p:cNvCxnSpPr>
          <p:nvPr/>
        </p:nvCxnSpPr>
        <p:spPr>
          <a:xfrm flipH="1" flipV="1">
            <a:off x="8088086" y="2166694"/>
            <a:ext cx="2200" cy="112787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0EAAD72-7830-4C1E-9375-83E1A5E44DA9}"/>
              </a:ext>
            </a:extLst>
          </p:cNvPr>
          <p:cNvSpPr txBox="1"/>
          <p:nvPr/>
        </p:nvSpPr>
        <p:spPr>
          <a:xfrm>
            <a:off x="7747392" y="1485967"/>
            <a:ext cx="2378638" cy="9556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죽은줄</a:t>
            </a:r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알았던 물고기의 몸에서 누렁이 나옴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b="1" dirty="0">
              <a:solidFill>
                <a:schemeClr val="accent4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70000"/>
              </a:lnSpc>
            </a:pPr>
            <a:endParaRPr lang="ko-KR" altLang="en-US" sz="1100" b="1" dirty="0">
              <a:solidFill>
                <a:schemeClr val="accent4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9018958D-2D00-4973-9E2B-685D1638E881}"/>
              </a:ext>
            </a:extLst>
          </p:cNvPr>
          <p:cNvCxnSpPr>
            <a:cxnSpLocks/>
          </p:cNvCxnSpPr>
          <p:nvPr/>
        </p:nvCxnSpPr>
        <p:spPr>
          <a:xfrm flipH="1">
            <a:off x="9785187" y="5729833"/>
            <a:ext cx="174197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D853A075-5A85-4E44-A8A4-ECF761E48A77}"/>
              </a:ext>
            </a:extLst>
          </p:cNvPr>
          <p:cNvCxnSpPr>
            <a:cxnSpLocks/>
          </p:cNvCxnSpPr>
          <p:nvPr/>
        </p:nvCxnSpPr>
        <p:spPr>
          <a:xfrm>
            <a:off x="11527165" y="3797299"/>
            <a:ext cx="3220" cy="1932534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07C802C-6D41-443C-B7C0-90C856345A18}"/>
              </a:ext>
            </a:extLst>
          </p:cNvPr>
          <p:cNvSpPr txBox="1"/>
          <p:nvPr/>
        </p:nvSpPr>
        <p:spPr>
          <a:xfrm>
            <a:off x="7859339" y="5528810"/>
            <a:ext cx="3229607" cy="9556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말라 비틀어져 버린 수염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숙주인 물고기는 죽었음을 알 수 있음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수염을 곡괭이질 하듯 땅에 치는 공격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b="1" dirty="0">
              <a:solidFill>
                <a:schemeClr val="accent4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xmlns="" id="{5F7D2164-B4FD-4EBC-AD36-F19D23EABA44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35" name="Straight Connector 6">
            <a:extLst>
              <a:ext uri="{FF2B5EF4-FFF2-40B4-BE49-F238E27FC236}">
                <a16:creationId xmlns:a16="http://schemas.microsoft.com/office/drawing/2014/main" xmlns="" id="{8B12295C-9531-4666-B297-CDD616A2092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523298" y="355254"/>
            <a:ext cx="750213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1"/>
          <p:cNvSpPr txBox="1"/>
          <p:nvPr/>
        </p:nvSpPr>
        <p:spPr>
          <a:xfrm>
            <a:off x="945347" y="4411561"/>
            <a:ext cx="4407946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주인공의 외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내적인 성장</a:t>
            </a:r>
          </a:p>
          <a:p>
            <a:pPr lvl="0">
              <a:lnSpc>
                <a:spcPct val="150000"/>
              </a:lnSpc>
              <a:defRPr/>
            </a:pPr>
            <a:endParaRPr lang="ko-KR" altLang="en-US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외적 성장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	</a:t>
            </a:r>
            <a:r>
              <a:rPr lang="ko-KR" altLang="en-US" sz="1100" b="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몬스터들을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처치하며 얻은 전리품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무기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장비 등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장착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무기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지렁이 채찍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해방시켜주는 씨앗들의 동료화로 전투능력 추가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ko-KR" altLang="en-US" sz="1100" b="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내적 성장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전투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대한 인식 변화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자신의 목표를 이루기 위해 적극적으로 변해가는 성격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r>
              <a:rPr lang="ko-KR" altLang="en-US" sz="1100" b="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앵거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(Anger)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지수가 올라감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2550342" y="3882174"/>
            <a:ext cx="18561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전투 전 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(Original)</a:t>
            </a:r>
            <a:endParaRPr lang="ko-KR" altLang="en-US" sz="1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98671" y="4023269"/>
            <a:ext cx="2451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 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처치 후</a:t>
            </a:r>
            <a:endParaRPr lang="en-US" altLang="ko-KR" sz="1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12481" y="4411561"/>
            <a:ext cx="31771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 이유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보스와의 전투 후 가질 수 있는 전리품을 </a:t>
            </a:r>
            <a:r>
              <a:rPr lang="ko-KR" altLang="en-US" sz="1100" b="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무기혹은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장비로 얻는 것은 보스와의 전투에서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랜덤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나올 보스의 아이템에 대한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뽑기의 재미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올려줄 뿐만 아니라 같은 스토리여도 다른 장비와 </a:t>
            </a:r>
            <a:r>
              <a:rPr lang="ko-KR" altLang="en-US" sz="1100" b="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능력치에서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차별화된 플레이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즐길 수 있게 해주기 때문이다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혹은 원하는 장비가 나올 때까지 반복플레이를 하는 플레이어들로 플레이타임을 길게 잡을 수 있게 된다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ko-KR" altLang="en-US" sz="1100" b="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87320" y="4660424"/>
            <a:ext cx="3204680" cy="1845495"/>
          </a:xfrm>
          <a:prstGeom prst="rect">
            <a:avLst/>
          </a:prstGeom>
        </p:spPr>
        <p:txBody>
          <a:bodyPr wrap="none"/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씨앗을 구해줌으로서 그들의 능력을 얻는 부분은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 와중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곳곳에 숨어서 구조를 기다리는 씨앗들을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찾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재미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수집욕구</a:t>
            </a:r>
            <a:r>
              <a:rPr lang="ko-KR" altLang="en-US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자극하기 위해서이다</a:t>
            </a:r>
            <a:r>
              <a:rPr lang="en-US" altLang="ko-KR" sz="1100" b="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주인공의 성장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xmlns="" id="{B27B99D3-DA83-4850-8EF6-94C5709E4427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xmlns="" id="{2F2840FE-B1EE-42AD-88F4-E980A34F4CE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164080" y="355254"/>
            <a:ext cx="886134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3" t="2693" r="1347" b="37913"/>
          <a:stretch/>
        </p:blipFill>
        <p:spPr>
          <a:xfrm>
            <a:off x="2232875" y="83635"/>
            <a:ext cx="2976418" cy="40732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8" b="35757"/>
          <a:stretch/>
        </p:blipFill>
        <p:spPr>
          <a:xfrm>
            <a:off x="6966885" y="-163963"/>
            <a:ext cx="3488679" cy="40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0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A0D7C2CC-088C-4C63-B9C6-CF6507DC27BE}"/>
              </a:ext>
            </a:extLst>
          </p:cNvPr>
          <p:cNvSpPr txBox="1"/>
          <p:nvPr/>
        </p:nvSpPr>
        <p:spPr>
          <a:xfrm>
            <a:off x="1" y="3052295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설계</a:t>
            </a:r>
          </a:p>
        </p:txBody>
      </p:sp>
    </p:spTree>
    <p:extLst>
      <p:ext uri="{BB962C8B-B14F-4D97-AF65-F5344CB8AC3E}">
        <p14:creationId xmlns:p14="http://schemas.microsoft.com/office/powerpoint/2010/main" val="40693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17">
            <a:extLst>
              <a:ext uri="{FF2B5EF4-FFF2-40B4-BE49-F238E27FC236}">
                <a16:creationId xmlns:a16="http://schemas.microsoft.com/office/drawing/2014/main" xmlns="" id="{53EAC501-70D7-4161-847B-E7F7F95A579E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0051CFE2-C820-4815-BC30-26F8092D5273}"/>
              </a:ext>
            </a:extLst>
          </p:cNvPr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스토리의 게임 </a:t>
            </a:r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디자인적인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설계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01460EE-2AD1-4328-BC20-57D9690D1158}"/>
              </a:ext>
            </a:extLst>
          </p:cNvPr>
          <p:cNvGrpSpPr/>
          <p:nvPr/>
        </p:nvGrpSpPr>
        <p:grpSpPr>
          <a:xfrm>
            <a:off x="1777013" y="1100830"/>
            <a:ext cx="8637973" cy="5362113"/>
            <a:chOff x="1777013" y="923277"/>
            <a:chExt cx="8637973" cy="53621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0714CBE-1BF0-40DE-85D6-7EFCF0284B4A}"/>
                </a:ext>
              </a:extLst>
            </p:cNvPr>
            <p:cNvSpPr/>
            <p:nvPr/>
          </p:nvSpPr>
          <p:spPr>
            <a:xfrm>
              <a:off x="1777013" y="923277"/>
              <a:ext cx="8637973" cy="536211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971D03DC-4777-4600-8B38-903070029858}"/>
                </a:ext>
              </a:extLst>
            </p:cNvPr>
            <p:cNvCxnSpPr/>
            <p:nvPr/>
          </p:nvCxnSpPr>
          <p:spPr>
            <a:xfrm flipV="1">
              <a:off x="1777013" y="923277"/>
              <a:ext cx="8637973" cy="536211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0">
            <a:extLst>
              <a:ext uri="{FF2B5EF4-FFF2-40B4-BE49-F238E27FC236}">
                <a16:creationId xmlns:a16="http://schemas.microsoft.com/office/drawing/2014/main" xmlns="" id="{43C430AA-3E57-4090-8E58-91F1204EF1D0}"/>
              </a:ext>
            </a:extLst>
          </p:cNvPr>
          <p:cNvSpPr txBox="1"/>
          <p:nvPr/>
        </p:nvSpPr>
        <p:spPr>
          <a:xfrm>
            <a:off x="3753438" y="593156"/>
            <a:ext cx="4685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이야기의 흐름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B3BD5083-8FF1-4FF4-B837-24461494A1BE}"/>
              </a:ext>
            </a:extLst>
          </p:cNvPr>
          <p:cNvSpPr txBox="1"/>
          <p:nvPr/>
        </p:nvSpPr>
        <p:spPr>
          <a:xfrm>
            <a:off x="10288055" y="1032222"/>
            <a:ext cx="829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100%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xmlns="" id="{E28F2D1A-AFED-4C1E-94F8-BDB494DCC36F}"/>
              </a:ext>
            </a:extLst>
          </p:cNvPr>
          <p:cNvSpPr txBox="1"/>
          <p:nvPr/>
        </p:nvSpPr>
        <p:spPr>
          <a:xfrm>
            <a:off x="1056352" y="6269941"/>
            <a:ext cx="829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0.01%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xmlns="" id="{DC2F8328-88A3-483E-ABE5-6818F4F79DC0}"/>
              </a:ext>
            </a:extLst>
          </p:cNvPr>
          <p:cNvSpPr txBox="1"/>
          <p:nvPr/>
        </p:nvSpPr>
        <p:spPr>
          <a:xfrm>
            <a:off x="1056352" y="799551"/>
            <a:ext cx="2056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사건의 시작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숨겨진 단서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xmlns="" id="{BF32F5B4-33B5-4459-BD18-5537D84F167D}"/>
              </a:ext>
            </a:extLst>
          </p:cNvPr>
          <p:cNvSpPr txBox="1"/>
          <p:nvPr/>
        </p:nvSpPr>
        <p:spPr>
          <a:xfrm>
            <a:off x="1074108" y="1041234"/>
            <a:ext cx="829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100%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xmlns="" id="{8DE4911E-5021-41BB-83A0-B5DD487ACFA8}"/>
              </a:ext>
            </a:extLst>
          </p:cNvPr>
          <p:cNvSpPr txBox="1"/>
          <p:nvPr/>
        </p:nvSpPr>
        <p:spPr>
          <a:xfrm>
            <a:off x="1074108" y="6487268"/>
            <a:ext cx="2056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고객이 경험 할 컨텐츠 시작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xmlns="" id="{10DA4298-57D3-4969-93FD-C24CD7D70A40}"/>
              </a:ext>
            </a:extLst>
          </p:cNvPr>
          <p:cNvSpPr txBox="1"/>
          <p:nvPr/>
        </p:nvSpPr>
        <p:spPr>
          <a:xfrm>
            <a:off x="3247906" y="5422658"/>
            <a:ext cx="262023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호박씨의 제안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호박씨는 오래전 마을에서 쫓겨난 영웅 한 명이 마을 밖에서 누렁과 음모를 꾸미고 있다는 소문이 돌아 현재 마을 분위기가 어수선하다며 이 영웅을 처치하고 돌아온다면 새로운 영웅으로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칭송받을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수 있을 것이라 제안했다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C1793B31-A835-4ACE-B544-824BE1487BDC}"/>
              </a:ext>
            </a:extLst>
          </p:cNvPr>
          <p:cNvSpPr txBox="1"/>
          <p:nvPr/>
        </p:nvSpPr>
        <p:spPr>
          <a:xfrm>
            <a:off x="6221916" y="5049881"/>
            <a:ext cx="221664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영웅의 오해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알고 보니 영웅은 마을의 내부 분열을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해결하려다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호박씨의 계략으로 억울하게 쫓겨난 것으로 밝혀졌다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누렁과 음모를 꾸미고 있다는 것도 모두 영웅을 완전히 없애기 위한 호박씨가 지어낸 소문인 것으로 밝혀졌다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영웅은 마을의 안전을 위해 함께 호박씨에 대항해 싸울 것을 제안했다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xmlns="" id="{EFDC983D-4BED-4F86-BBB4-30C9EA792577}"/>
              </a:ext>
            </a:extLst>
          </p:cNvPr>
          <p:cNvSpPr txBox="1"/>
          <p:nvPr/>
        </p:nvSpPr>
        <p:spPr>
          <a:xfrm>
            <a:off x="6221916" y="3809890"/>
            <a:ext cx="221664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호박씨의 배반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호박씨가 자신의 제안을 받아들여 영웅을 처치하고 돌아온 플레이어에게 갑자기 돌변하여  플레이어를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영웅과 음모를 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꾸민자＇로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몰아가며 플레이어를 마을에서 추방한다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8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캐슈넛과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만나지 못함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03ECFE3-6165-40E3-84C6-EA78993F115D}"/>
              </a:ext>
            </a:extLst>
          </p:cNvPr>
          <p:cNvCxnSpPr>
            <a:cxnSpLocks/>
          </p:cNvCxnSpPr>
          <p:nvPr/>
        </p:nvCxnSpPr>
        <p:spPr>
          <a:xfrm>
            <a:off x="6054572" y="3973129"/>
            <a:ext cx="19397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7E3CEBF-55F0-4ED3-9C2F-85633967F0DD}"/>
              </a:ext>
            </a:extLst>
          </p:cNvPr>
          <p:cNvCxnSpPr/>
          <p:nvPr/>
        </p:nvCxnSpPr>
        <p:spPr>
          <a:xfrm>
            <a:off x="6054572" y="5223767"/>
            <a:ext cx="19397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xmlns="" id="{B26F5AC0-B0B3-4C2B-92E2-CB6C9065220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868139" y="3970589"/>
            <a:ext cx="186433" cy="1982984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0">
            <a:extLst>
              <a:ext uri="{FF2B5EF4-FFF2-40B4-BE49-F238E27FC236}">
                <a16:creationId xmlns:a16="http://schemas.microsoft.com/office/drawing/2014/main" xmlns="" id="{240DEE19-43CF-4CB2-B5CC-0D92AD126F4F}"/>
              </a:ext>
            </a:extLst>
          </p:cNvPr>
          <p:cNvSpPr txBox="1"/>
          <p:nvPr/>
        </p:nvSpPr>
        <p:spPr>
          <a:xfrm rot="16200000">
            <a:off x="5425296" y="4951349"/>
            <a:ext cx="962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영웅을 처치했는가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800" dirty="0">
              <a:solidFill>
                <a:schemeClr val="accent1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xmlns="" id="{670A345F-01C9-49E2-9C80-89E508DFCC5C}"/>
              </a:ext>
            </a:extLst>
          </p:cNvPr>
          <p:cNvSpPr txBox="1"/>
          <p:nvPr/>
        </p:nvSpPr>
        <p:spPr>
          <a:xfrm>
            <a:off x="6002600" y="3704518"/>
            <a:ext cx="403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YES</a:t>
            </a:r>
            <a:endParaRPr lang="ko-KR" altLang="en-US" sz="800" dirty="0">
              <a:solidFill>
                <a:schemeClr val="accent1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xmlns="" id="{1A176F4F-5C3F-4240-8D9E-E4D05814E6D8}"/>
              </a:ext>
            </a:extLst>
          </p:cNvPr>
          <p:cNvSpPr txBox="1"/>
          <p:nvPr/>
        </p:nvSpPr>
        <p:spPr>
          <a:xfrm>
            <a:off x="6020204" y="4956149"/>
            <a:ext cx="403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</a:t>
            </a:r>
            <a:endParaRPr lang="ko-KR" altLang="en-US" sz="800" dirty="0">
              <a:solidFill>
                <a:schemeClr val="accent1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DBB29247-32C7-4D88-8072-91DEE97E5B18}"/>
              </a:ext>
            </a:extLst>
          </p:cNvPr>
          <p:cNvSpPr/>
          <p:nvPr/>
        </p:nvSpPr>
        <p:spPr>
          <a:xfrm>
            <a:off x="5853638" y="5916168"/>
            <a:ext cx="53266" cy="532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xmlns="" id="{5899675E-22A4-45E7-B679-5BB3F0173765}"/>
              </a:ext>
            </a:extLst>
          </p:cNvPr>
          <p:cNvSpPr txBox="1"/>
          <p:nvPr/>
        </p:nvSpPr>
        <p:spPr>
          <a:xfrm>
            <a:off x="8458827" y="5049880"/>
            <a:ext cx="1965704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호박씨의 처치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결국 이 모든 내부 분열은 호박씨의 계략으로 밝혀졌고 플레이어와 영웅은 이를 처치하고 마을의 평화를 되찾는다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마을의 주민들은 플레이어의 동료들과 함께 플레이어를 새로운 영웅이라 칭송하며 플레이어는 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평화를 되찾은 자’의 칭호를 얻게 된다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D11C5D7C-97C4-441F-B3FC-821F849B25C3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7095420" y="5239270"/>
            <a:ext cx="13784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8925D95F-CAE0-4012-90B6-3FF5E2BE3E48}"/>
              </a:ext>
            </a:extLst>
          </p:cNvPr>
          <p:cNvSpPr/>
          <p:nvPr/>
        </p:nvSpPr>
        <p:spPr>
          <a:xfrm>
            <a:off x="7042154" y="5212637"/>
            <a:ext cx="53266" cy="532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xmlns="" id="{B89A9188-5BA5-46E1-A5AE-06B240D0DFE6}"/>
              </a:ext>
            </a:extLst>
          </p:cNvPr>
          <p:cNvSpPr txBox="1"/>
          <p:nvPr/>
        </p:nvSpPr>
        <p:spPr>
          <a:xfrm>
            <a:off x="8438560" y="2922138"/>
            <a:ext cx="196570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도망자의 길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마을에서 추방당한 플레이어가 자동적으로 실행하게 되는 퀘스트이다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.)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호박씨의 계략으로 쫓겨나게 된 플레이어는 동료도 잃은 채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 누구의 도움도 받지 못하고 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비둘기의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몸 안에서 나가기 위해 도망자의 길을 걷게 된다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E1B89325-1D0F-4875-A106-C128E76E5CA2}"/>
              </a:ext>
            </a:extLst>
          </p:cNvPr>
          <p:cNvCxnSpPr>
            <a:cxnSpLocks/>
          </p:cNvCxnSpPr>
          <p:nvPr/>
        </p:nvCxnSpPr>
        <p:spPr>
          <a:xfrm>
            <a:off x="8287183" y="3091764"/>
            <a:ext cx="19397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xmlns="" id="{95A1025F-930F-4DEC-81BB-B69C960C221A}"/>
              </a:ext>
            </a:extLst>
          </p:cNvPr>
          <p:cNvCxnSpPr>
            <a:cxnSpLocks/>
          </p:cNvCxnSpPr>
          <p:nvPr/>
        </p:nvCxnSpPr>
        <p:spPr>
          <a:xfrm flipV="1">
            <a:off x="7146099" y="3091764"/>
            <a:ext cx="1204017" cy="894801"/>
          </a:xfrm>
          <a:prstGeom prst="bentConnector3">
            <a:avLst>
              <a:gd name="adj1" fmla="val 9354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B6EBD654-F8AF-4ACC-A708-342FD1CF2C5B}"/>
              </a:ext>
            </a:extLst>
          </p:cNvPr>
          <p:cNvSpPr/>
          <p:nvPr/>
        </p:nvSpPr>
        <p:spPr>
          <a:xfrm>
            <a:off x="7131598" y="3959932"/>
            <a:ext cx="53266" cy="532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xmlns="" id="{8687CBB1-9F82-4D3B-8DE6-9C24F7BDF7EF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설계</a:t>
            </a:r>
          </a:p>
        </p:txBody>
      </p:sp>
      <p:cxnSp>
        <p:nvCxnSpPr>
          <p:cNvPr id="32" name="Straight Connector 6">
            <a:extLst>
              <a:ext uri="{FF2B5EF4-FFF2-40B4-BE49-F238E27FC236}">
                <a16:creationId xmlns:a16="http://schemas.microsoft.com/office/drawing/2014/main" xmlns="" id="{E7CBDE51-616E-48A6-AABE-2F9BBE10E471}"/>
              </a:ext>
            </a:extLst>
          </p:cNvPr>
          <p:cNvCxnSpPr>
            <a:cxnSpLocks/>
          </p:cNvCxnSpPr>
          <p:nvPr/>
        </p:nvCxnSpPr>
        <p:spPr>
          <a:xfrm>
            <a:off x="3596640" y="355254"/>
            <a:ext cx="760984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0">
            <a:extLst>
              <a:ext uri="{FF2B5EF4-FFF2-40B4-BE49-F238E27FC236}">
                <a16:creationId xmlns:a16="http://schemas.microsoft.com/office/drawing/2014/main" xmlns="" id="{10DA4298-57D3-4969-93FD-C24CD7D70A40}"/>
              </a:ext>
            </a:extLst>
          </p:cNvPr>
          <p:cNvSpPr txBox="1"/>
          <p:nvPr/>
        </p:nvSpPr>
        <p:spPr>
          <a:xfrm>
            <a:off x="1937789" y="1268700"/>
            <a:ext cx="262023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호박씨의 제안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마을에서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쫒겨난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영웅은 음모를 꾸미는 호박씨의 모함으로 인해 마을에서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쫒겨난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포도씨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이며 곧 일으키려는 누렁과의 마을 침략에 방해가 될 것 같다는 판단을 한 호박씨가 주인공에게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포도씨의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제거를 부탁하는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퀘스트이다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xmlns="" id="{EFDC983D-4BED-4F86-BBB4-30C9EA792577}"/>
              </a:ext>
            </a:extLst>
          </p:cNvPr>
          <p:cNvSpPr txBox="1"/>
          <p:nvPr/>
        </p:nvSpPr>
        <p:spPr>
          <a:xfrm>
            <a:off x="4845958" y="1287749"/>
            <a:ext cx="221664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호박씨의 배반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호박씨의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바램대로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영웅을 처치하고 돌아오게 되면 과거 영웅이었던 자를 처리 가능할 정도로 센 주인공을 위협적으로 판단하여 호박씨는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포도씨를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내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쫒았던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방법과 같이 마을 사람들에게 주인공을 모함하며 마을에서 떠날 것을 요구하게 된다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9" name="TextBox 10">
            <a:extLst>
              <a:ext uri="{FF2B5EF4-FFF2-40B4-BE49-F238E27FC236}">
                <a16:creationId xmlns:a16="http://schemas.microsoft.com/office/drawing/2014/main" xmlns="" id="{240DEE19-43CF-4CB2-B5CC-0D92AD126F4F}"/>
              </a:ext>
            </a:extLst>
          </p:cNvPr>
          <p:cNvSpPr txBox="1"/>
          <p:nvPr/>
        </p:nvSpPr>
        <p:spPr>
          <a:xfrm>
            <a:off x="2519380" y="2509578"/>
            <a:ext cx="962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영웅을 처치했는가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800" dirty="0">
              <a:solidFill>
                <a:schemeClr val="accent1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1" name="Connector: Elbow 48">
            <a:extLst>
              <a:ext uri="{FF2B5EF4-FFF2-40B4-BE49-F238E27FC236}">
                <a16:creationId xmlns:a16="http://schemas.microsoft.com/office/drawing/2014/main" xmlns="" id="{95A1025F-930F-4DEC-81BB-B69C960C221A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738543" y="1436349"/>
            <a:ext cx="944192" cy="1213442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47">
            <a:extLst>
              <a:ext uri="{FF2B5EF4-FFF2-40B4-BE49-F238E27FC236}">
                <a16:creationId xmlns:a16="http://schemas.microsoft.com/office/drawing/2014/main" xmlns="" id="{E1B89325-1D0F-4875-A106-C128E76E5CA2}"/>
              </a:ext>
            </a:extLst>
          </p:cNvPr>
          <p:cNvCxnSpPr>
            <a:cxnSpLocks/>
          </p:cNvCxnSpPr>
          <p:nvPr/>
        </p:nvCxnSpPr>
        <p:spPr>
          <a:xfrm>
            <a:off x="4673210" y="1440084"/>
            <a:ext cx="19397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2207939" y="2426091"/>
            <a:ext cx="1530604" cy="447400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꺾인 연결선 72"/>
          <p:cNvCxnSpPr>
            <a:stCxn id="66" idx="2"/>
          </p:cNvCxnSpPr>
          <p:nvPr/>
        </p:nvCxnSpPr>
        <p:spPr>
          <a:xfrm rot="16200000" flipH="1">
            <a:off x="2976148" y="2870584"/>
            <a:ext cx="374165" cy="379978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10">
            <a:extLst>
              <a:ext uri="{FF2B5EF4-FFF2-40B4-BE49-F238E27FC236}">
                <a16:creationId xmlns:a16="http://schemas.microsoft.com/office/drawing/2014/main" xmlns="" id="{670A345F-01C9-49E2-9C80-89E508DFCC5C}"/>
              </a:ext>
            </a:extLst>
          </p:cNvPr>
          <p:cNvSpPr txBox="1"/>
          <p:nvPr/>
        </p:nvSpPr>
        <p:spPr>
          <a:xfrm>
            <a:off x="3663471" y="2409994"/>
            <a:ext cx="403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YES</a:t>
            </a:r>
            <a:endParaRPr lang="ko-KR" altLang="en-US" sz="800" dirty="0">
              <a:solidFill>
                <a:schemeClr val="accent1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TextBox 10">
            <a:extLst>
              <a:ext uri="{FF2B5EF4-FFF2-40B4-BE49-F238E27FC236}">
                <a16:creationId xmlns:a16="http://schemas.microsoft.com/office/drawing/2014/main" xmlns="" id="{1A176F4F-5C3F-4240-8D9E-E4D05814E6D8}"/>
              </a:ext>
            </a:extLst>
          </p:cNvPr>
          <p:cNvSpPr txBox="1"/>
          <p:nvPr/>
        </p:nvSpPr>
        <p:spPr>
          <a:xfrm>
            <a:off x="2993679" y="3010326"/>
            <a:ext cx="403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</a:t>
            </a:r>
            <a:endParaRPr lang="ko-KR" altLang="en-US" sz="800" dirty="0">
              <a:solidFill>
                <a:schemeClr val="accent1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xmlns="" id="{C1793B31-A835-4ACE-B544-824BE1487BDC}"/>
              </a:ext>
            </a:extLst>
          </p:cNvPr>
          <p:cNvSpPr txBox="1"/>
          <p:nvPr/>
        </p:nvSpPr>
        <p:spPr>
          <a:xfrm>
            <a:off x="3351791" y="3087563"/>
            <a:ext cx="1776273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영웅의 오해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영웅이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마을의 내부 분열을 해결하려다 호박씨의 계략으로 억울하게 쫓겨난 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알게 된다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누렁과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음모를 꾸미고 있다는 것도 모두 영웅을 완전히 없애기 위한 호박씨가 지어낸 소문인 것으로 밝혀졌다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영웅 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포도씨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마을의 안전을 위해 함께 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호박씨와 누렁 군단에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대항해 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함께 싸울 </a:t>
            </a:r>
            <a:r>
              <a:rPr lang="ko-KR" altLang="en-US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것을 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제안한다</a:t>
            </a:r>
            <a:r>
              <a:rPr lang="en-US" altLang="ko-KR" sz="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TextBox 10">
            <a:extLst>
              <a:ext uri="{FF2B5EF4-FFF2-40B4-BE49-F238E27FC236}">
                <a16:creationId xmlns:a16="http://schemas.microsoft.com/office/drawing/2014/main" xmlns="" id="{EFDC983D-4BED-4F86-BBB4-30C9EA792577}"/>
              </a:ext>
            </a:extLst>
          </p:cNvPr>
          <p:cNvSpPr txBox="1"/>
          <p:nvPr/>
        </p:nvSpPr>
        <p:spPr>
          <a:xfrm>
            <a:off x="4845958" y="2501056"/>
            <a:ext cx="2216644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캐슈넛과의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만남 실패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호박씨의 딸인 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아버지의 마을 침략에 대해 반대하는 입장을 보이자 지하 감옥에 갇히게 되고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마을에서 추방당한 주인공은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캐슈넛을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만날 수 없게 된다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1" name="TextBox 10">
            <a:extLst>
              <a:ext uri="{FF2B5EF4-FFF2-40B4-BE49-F238E27FC236}">
                <a16:creationId xmlns:a16="http://schemas.microsoft.com/office/drawing/2014/main" xmlns="" id="{B89A9188-5BA5-46E1-A5AE-06B240D0DFE6}"/>
              </a:ext>
            </a:extLst>
          </p:cNvPr>
          <p:cNvSpPr txBox="1"/>
          <p:nvPr/>
        </p:nvSpPr>
        <p:spPr>
          <a:xfrm>
            <a:off x="7184864" y="1276483"/>
            <a:ext cx="176669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도망자의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길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주인공은 남아있는 동료들과 함께 비둘기의 몸 밖으로 나가기 위한 남은 여정을 떠난다</a:t>
            </a:r>
            <a:r>
              <a:rPr lang="en-US" altLang="ko-KR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2" name="Straight Arrow Connector 47">
            <a:extLst>
              <a:ext uri="{FF2B5EF4-FFF2-40B4-BE49-F238E27FC236}">
                <a16:creationId xmlns:a16="http://schemas.microsoft.com/office/drawing/2014/main" xmlns="" id="{E1B89325-1D0F-4875-A106-C128E76E5CA2}"/>
              </a:ext>
            </a:extLst>
          </p:cNvPr>
          <p:cNvCxnSpPr>
            <a:cxnSpLocks/>
          </p:cNvCxnSpPr>
          <p:nvPr/>
        </p:nvCxnSpPr>
        <p:spPr>
          <a:xfrm>
            <a:off x="6970386" y="1443951"/>
            <a:ext cx="2427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49">
            <a:extLst>
              <a:ext uri="{FF2B5EF4-FFF2-40B4-BE49-F238E27FC236}">
                <a16:creationId xmlns:a16="http://schemas.microsoft.com/office/drawing/2014/main" xmlns="" id="{B6EBD654-F8AF-4ACC-A708-342FD1CF2C5B}"/>
              </a:ext>
            </a:extLst>
          </p:cNvPr>
          <p:cNvSpPr/>
          <p:nvPr/>
        </p:nvSpPr>
        <p:spPr>
          <a:xfrm>
            <a:off x="6943306" y="1421406"/>
            <a:ext cx="53266" cy="532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2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A3FB9B84-C89E-4FBE-9723-A8EDC51AFF6E}"/>
              </a:ext>
            </a:extLst>
          </p:cNvPr>
          <p:cNvSpPr txBox="1"/>
          <p:nvPr/>
        </p:nvSpPr>
        <p:spPr>
          <a:xfrm>
            <a:off x="443141" y="233023"/>
            <a:ext cx="1903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xmlns="" id="{03A61DA3-541D-4983-9884-D33B4C1228AA}"/>
              </a:ext>
            </a:extLst>
          </p:cNvPr>
          <p:cNvSpPr txBox="1"/>
          <p:nvPr/>
        </p:nvSpPr>
        <p:spPr>
          <a:xfrm>
            <a:off x="2346961" y="1051007"/>
            <a:ext cx="2530114" cy="11310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포지셔닝 맵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SWOT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컨텐츠 </a:t>
            </a:r>
            <a:r>
              <a:rPr lang="ko-KR" altLang="en-US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볼륨맵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62335354-06BE-4586-8CB2-9629B5A538FB}"/>
              </a:ext>
            </a:extLst>
          </p:cNvPr>
          <p:cNvSpPr txBox="1"/>
          <p:nvPr/>
        </p:nvSpPr>
        <p:spPr>
          <a:xfrm>
            <a:off x="2158655" y="774008"/>
            <a:ext cx="4685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소개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xmlns="" id="{ACE3EACE-FF53-410B-93FE-441B53E1859C}"/>
              </a:ext>
            </a:extLst>
          </p:cNvPr>
          <p:cNvSpPr txBox="1"/>
          <p:nvPr/>
        </p:nvSpPr>
        <p:spPr>
          <a:xfrm>
            <a:off x="6769843" y="1074208"/>
            <a:ext cx="2026405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Play Flow / Main Play Flow </a:t>
            </a: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Battle </a:t>
            </a:r>
            <a:r>
              <a:rPr lang="en-US" altLang="ko-KR" sz="1000" b="1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Formaiton</a:t>
            </a:r>
            <a:endParaRPr lang="en-US" altLang="ko-KR" sz="1000" b="1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en-US" altLang="ko-KR" sz="1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UI (Mobile </a:t>
            </a:r>
            <a:r>
              <a:rPr lang="en-US" altLang="ko-KR" sz="1000" b="1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ver</a:t>
            </a:r>
            <a:r>
              <a:rPr lang="en-US" altLang="ko-KR" sz="1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Battle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Pattern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Map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xmlns="" id="{986B0DB8-2965-4A76-95F4-C1539DBFE2F1}"/>
              </a:ext>
            </a:extLst>
          </p:cNvPr>
          <p:cNvSpPr txBox="1"/>
          <p:nvPr/>
        </p:nvSpPr>
        <p:spPr>
          <a:xfrm>
            <a:off x="6581538" y="797209"/>
            <a:ext cx="4685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시스템</a:t>
            </a:r>
          </a:p>
        </p:txBody>
      </p:sp>
      <p:cxnSp>
        <p:nvCxnSpPr>
          <p:cNvPr id="10" name="Straight Connector 6">
            <a:extLst>
              <a:ext uri="{FF2B5EF4-FFF2-40B4-BE49-F238E27FC236}">
                <a16:creationId xmlns:a16="http://schemas.microsoft.com/office/drawing/2014/main" xmlns="" id="{6B32A12F-F080-446D-B1D8-A66D6C8F607F}"/>
              </a:ext>
            </a:extLst>
          </p:cNvPr>
          <p:cNvCxnSpPr>
            <a:cxnSpLocks/>
          </p:cNvCxnSpPr>
          <p:nvPr/>
        </p:nvCxnSpPr>
        <p:spPr>
          <a:xfrm>
            <a:off x="2231550" y="4813341"/>
            <a:ext cx="264552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91D75A9-9B18-4C68-9CC1-9AB35BB49768}"/>
              </a:ext>
            </a:extLst>
          </p:cNvPr>
          <p:cNvSpPr txBox="1"/>
          <p:nvPr/>
        </p:nvSpPr>
        <p:spPr>
          <a:xfrm>
            <a:off x="2419855" y="2512670"/>
            <a:ext cx="2134485" cy="3804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모험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시놉시스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 무대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테마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 설정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 인물 배열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인물 관계도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설정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이야기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보상 아이템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공략 그래프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</a:t>
            </a:r>
            <a:r>
              <a:rPr lang="ko-KR" altLang="en-US" sz="1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보상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아이템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 성장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xmlns="" id="{AA87A9E0-3A6D-458F-89F4-93DA7175B36B}"/>
              </a:ext>
            </a:extLst>
          </p:cNvPr>
          <p:cNvSpPr txBox="1"/>
          <p:nvPr/>
        </p:nvSpPr>
        <p:spPr>
          <a:xfrm>
            <a:off x="2231550" y="2235671"/>
            <a:ext cx="4685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설정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4" name="Straight Connector 6">
            <a:extLst>
              <a:ext uri="{FF2B5EF4-FFF2-40B4-BE49-F238E27FC236}">
                <a16:creationId xmlns:a16="http://schemas.microsoft.com/office/drawing/2014/main" xmlns="" id="{D944E378-E9FB-46BD-A857-257A8D23E5EC}"/>
              </a:ext>
            </a:extLst>
          </p:cNvPr>
          <p:cNvCxnSpPr>
            <a:cxnSpLocks/>
          </p:cNvCxnSpPr>
          <p:nvPr/>
        </p:nvCxnSpPr>
        <p:spPr>
          <a:xfrm>
            <a:off x="2231550" y="2044676"/>
            <a:ext cx="264552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">
            <a:extLst>
              <a:ext uri="{FF2B5EF4-FFF2-40B4-BE49-F238E27FC236}">
                <a16:creationId xmlns:a16="http://schemas.microsoft.com/office/drawing/2014/main" xmlns="" id="{5438ED2E-E67D-4BCE-A385-A6EBA97414B7}"/>
              </a:ext>
            </a:extLst>
          </p:cNvPr>
          <p:cNvSpPr txBox="1"/>
          <p:nvPr/>
        </p:nvSpPr>
        <p:spPr>
          <a:xfrm>
            <a:off x="2346961" y="5362383"/>
            <a:ext cx="2645524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이야기의 흐름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설계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스테이지의 배열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그래픽 요소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재미의 흐름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xmlns="" id="{A659E81A-127D-41FE-B7B7-8EE1B5EC069A}"/>
              </a:ext>
            </a:extLst>
          </p:cNvPr>
          <p:cNvSpPr txBox="1"/>
          <p:nvPr/>
        </p:nvSpPr>
        <p:spPr>
          <a:xfrm>
            <a:off x="2158655" y="5085384"/>
            <a:ext cx="4685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설계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xmlns="" id="{C9130D51-532A-448E-8FB3-685660D64838}"/>
              </a:ext>
            </a:extLst>
          </p:cNvPr>
          <p:cNvSpPr txBox="1"/>
          <p:nvPr/>
        </p:nvSpPr>
        <p:spPr>
          <a:xfrm>
            <a:off x="6769843" y="2748662"/>
            <a:ext cx="275769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맵의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Way Point</a:t>
            </a: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무대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맵의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높이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밝기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소리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몬스터의 배치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</a:t>
            </a:r>
            <a:r>
              <a:rPr lang="ko-KR" altLang="en-US" sz="1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 트리거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xmlns="" id="{EB11EF79-0134-4C75-94C7-0DE249C16119}"/>
              </a:ext>
            </a:extLst>
          </p:cNvPr>
          <p:cNvSpPr txBox="1"/>
          <p:nvPr/>
        </p:nvSpPr>
        <p:spPr>
          <a:xfrm>
            <a:off x="6581538" y="2471663"/>
            <a:ext cx="4685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스테이지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설정</a:t>
            </a:r>
          </a:p>
        </p:txBody>
      </p:sp>
      <p:cxnSp>
        <p:nvCxnSpPr>
          <p:cNvPr id="19" name="Straight Connector 6">
            <a:extLst>
              <a:ext uri="{FF2B5EF4-FFF2-40B4-BE49-F238E27FC236}">
                <a16:creationId xmlns:a16="http://schemas.microsoft.com/office/drawing/2014/main" xmlns="" id="{F0A55B72-FCA7-4840-87B7-1A428F711047}"/>
              </a:ext>
            </a:extLst>
          </p:cNvPr>
          <p:cNvCxnSpPr>
            <a:cxnSpLocks/>
          </p:cNvCxnSpPr>
          <p:nvPr/>
        </p:nvCxnSpPr>
        <p:spPr>
          <a:xfrm>
            <a:off x="6636961" y="2428328"/>
            <a:ext cx="264552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0">
            <a:extLst>
              <a:ext uri="{FF2B5EF4-FFF2-40B4-BE49-F238E27FC236}">
                <a16:creationId xmlns:a16="http://schemas.microsoft.com/office/drawing/2014/main" xmlns="" id="{BD0A56B2-AD0E-4135-B57F-C2D7D3C6BACC}"/>
              </a:ext>
            </a:extLst>
          </p:cNvPr>
          <p:cNvSpPr txBox="1"/>
          <p:nvPr/>
        </p:nvSpPr>
        <p:spPr>
          <a:xfrm>
            <a:off x="6769843" y="4378119"/>
            <a:ext cx="2757697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My Animation Contents</a:t>
            </a: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전투 애니메이션 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연출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lvl="0" indent="-171450">
              <a:lnSpc>
                <a:spcPct val="150000"/>
              </a:lnSpc>
              <a:spcBef>
                <a:spcPts val="300"/>
              </a:spcBef>
              <a:buFontTx/>
              <a:buChar char="-"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Boss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스킬 애니메이션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xmlns="" id="{9736F647-BAC3-453B-A243-BFA7D2453F5B}"/>
              </a:ext>
            </a:extLst>
          </p:cNvPr>
          <p:cNvCxnSpPr>
            <a:cxnSpLocks/>
          </p:cNvCxnSpPr>
          <p:nvPr/>
        </p:nvCxnSpPr>
        <p:spPr>
          <a:xfrm>
            <a:off x="6654433" y="3835999"/>
            <a:ext cx="264552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">
            <a:extLst>
              <a:ext uri="{FF2B5EF4-FFF2-40B4-BE49-F238E27FC236}">
                <a16:creationId xmlns:a16="http://schemas.microsoft.com/office/drawing/2014/main" xmlns="" id="{F3A49637-4451-4CDA-8AB3-55100E7A3FF6}"/>
              </a:ext>
            </a:extLst>
          </p:cNvPr>
          <p:cNvSpPr txBox="1"/>
          <p:nvPr/>
        </p:nvSpPr>
        <p:spPr>
          <a:xfrm>
            <a:off x="6581538" y="4077919"/>
            <a:ext cx="4685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6.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애니메이션</a:t>
            </a:r>
          </a:p>
        </p:txBody>
      </p:sp>
      <p:sp>
        <p:nvSpPr>
          <p:cNvPr id="2" name="직사각형 1">
            <a:hlinkClick r:id="rId2" action="ppaction://hlinksldjump"/>
          </p:cNvPr>
          <p:cNvSpPr/>
          <p:nvPr/>
        </p:nvSpPr>
        <p:spPr>
          <a:xfrm>
            <a:off x="2556588" y="1074208"/>
            <a:ext cx="653143" cy="241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3" action="ppaction://hlinksldjump"/>
          </p:cNvPr>
          <p:cNvSpPr/>
          <p:nvPr/>
        </p:nvSpPr>
        <p:spPr>
          <a:xfrm>
            <a:off x="2556588" y="1315616"/>
            <a:ext cx="653143" cy="28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4" action="ppaction://hlinksldjump"/>
          </p:cNvPr>
          <p:cNvSpPr/>
          <p:nvPr/>
        </p:nvSpPr>
        <p:spPr>
          <a:xfrm>
            <a:off x="2556588" y="1635249"/>
            <a:ext cx="765110" cy="258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5" action="ppaction://hlinksldjump"/>
          </p:cNvPr>
          <p:cNvSpPr/>
          <p:nvPr/>
        </p:nvSpPr>
        <p:spPr>
          <a:xfrm>
            <a:off x="2621902" y="2586796"/>
            <a:ext cx="774441" cy="193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6" action="ppaction://hlinksldjump"/>
          </p:cNvPr>
          <p:cNvSpPr/>
          <p:nvPr/>
        </p:nvSpPr>
        <p:spPr>
          <a:xfrm>
            <a:off x="2556588" y="2854649"/>
            <a:ext cx="998375" cy="21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7" action="ppaction://hlinksldjump"/>
          </p:cNvPr>
          <p:cNvSpPr/>
          <p:nvPr/>
        </p:nvSpPr>
        <p:spPr>
          <a:xfrm>
            <a:off x="2556588" y="3074419"/>
            <a:ext cx="765110" cy="247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hlinkClick r:id="rId8" action="ppaction://hlinksldjump"/>
          </p:cNvPr>
          <p:cNvSpPr/>
          <p:nvPr/>
        </p:nvSpPr>
        <p:spPr>
          <a:xfrm>
            <a:off x="2621902" y="3321698"/>
            <a:ext cx="1446245" cy="27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9" action="ppaction://hlinksldjump"/>
          </p:cNvPr>
          <p:cNvSpPr/>
          <p:nvPr/>
        </p:nvSpPr>
        <p:spPr>
          <a:xfrm>
            <a:off x="2584579" y="3568977"/>
            <a:ext cx="1726163" cy="317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0" action="ppaction://hlinksldjump"/>
          </p:cNvPr>
          <p:cNvSpPr/>
          <p:nvPr/>
        </p:nvSpPr>
        <p:spPr>
          <a:xfrm>
            <a:off x="2556588" y="3883447"/>
            <a:ext cx="1184988" cy="24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1" action="ppaction://hlinksldjump"/>
          </p:cNvPr>
          <p:cNvSpPr/>
          <p:nvPr/>
        </p:nvSpPr>
        <p:spPr>
          <a:xfrm>
            <a:off x="2556588" y="4158375"/>
            <a:ext cx="1323027" cy="21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2" action="ppaction://hlinksldjump"/>
          </p:cNvPr>
          <p:cNvSpPr/>
          <p:nvPr/>
        </p:nvSpPr>
        <p:spPr>
          <a:xfrm>
            <a:off x="2584579" y="4444679"/>
            <a:ext cx="737119" cy="213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3" action="ppaction://hlinksldjump"/>
          </p:cNvPr>
          <p:cNvSpPr/>
          <p:nvPr/>
        </p:nvSpPr>
        <p:spPr>
          <a:xfrm>
            <a:off x="2556588" y="5430416"/>
            <a:ext cx="1101012" cy="205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4" action="ppaction://hlinksldjump"/>
          </p:cNvPr>
          <p:cNvSpPr/>
          <p:nvPr/>
        </p:nvSpPr>
        <p:spPr>
          <a:xfrm>
            <a:off x="2158655" y="5085384"/>
            <a:ext cx="855133" cy="261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5" action="ppaction://hlinksldjump"/>
          </p:cNvPr>
          <p:cNvSpPr/>
          <p:nvPr/>
        </p:nvSpPr>
        <p:spPr>
          <a:xfrm>
            <a:off x="2556588" y="5635690"/>
            <a:ext cx="1511559" cy="307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16" action="ppaction://hlinksldjump"/>
          </p:cNvPr>
          <p:cNvSpPr/>
          <p:nvPr/>
        </p:nvSpPr>
        <p:spPr>
          <a:xfrm>
            <a:off x="2556588" y="5971592"/>
            <a:ext cx="653143" cy="233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hlinkClick r:id="rId17" action="ppaction://hlinksldjump"/>
          </p:cNvPr>
          <p:cNvSpPr/>
          <p:nvPr/>
        </p:nvSpPr>
        <p:spPr>
          <a:xfrm>
            <a:off x="6654433" y="774008"/>
            <a:ext cx="86604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hlinkClick r:id="rId18" action="ppaction://hlinksldjump"/>
          </p:cNvPr>
          <p:cNvSpPr/>
          <p:nvPr/>
        </p:nvSpPr>
        <p:spPr>
          <a:xfrm>
            <a:off x="6843777" y="1147665"/>
            <a:ext cx="1656411" cy="242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19" action="ppaction://hlinksldjump"/>
          </p:cNvPr>
          <p:cNvSpPr/>
          <p:nvPr/>
        </p:nvSpPr>
        <p:spPr>
          <a:xfrm>
            <a:off x="6843777" y="1427584"/>
            <a:ext cx="1189880" cy="2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20" action="ppaction://hlinksldjump"/>
          </p:cNvPr>
          <p:cNvSpPr/>
          <p:nvPr/>
        </p:nvSpPr>
        <p:spPr>
          <a:xfrm>
            <a:off x="6843777" y="1942197"/>
            <a:ext cx="1189880" cy="2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hlinkClick r:id="rId21" action="ppaction://hlinksldjump"/>
          </p:cNvPr>
          <p:cNvSpPr/>
          <p:nvPr/>
        </p:nvSpPr>
        <p:spPr>
          <a:xfrm>
            <a:off x="6593165" y="2503934"/>
            <a:ext cx="1189880" cy="2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22" action="ppaction://hlinksldjump"/>
          </p:cNvPr>
          <p:cNvSpPr/>
          <p:nvPr/>
        </p:nvSpPr>
        <p:spPr>
          <a:xfrm>
            <a:off x="6769843" y="2796266"/>
            <a:ext cx="1189880" cy="2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3" action="ppaction://hlinksldjump"/>
          </p:cNvPr>
          <p:cNvSpPr/>
          <p:nvPr/>
        </p:nvSpPr>
        <p:spPr>
          <a:xfrm>
            <a:off x="6950191" y="3068295"/>
            <a:ext cx="2349766" cy="22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hlinkClick r:id="rId24" action="ppaction://hlinksldjump"/>
          </p:cNvPr>
          <p:cNvSpPr/>
          <p:nvPr/>
        </p:nvSpPr>
        <p:spPr>
          <a:xfrm>
            <a:off x="6851358" y="3340611"/>
            <a:ext cx="1189880" cy="2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25" action="ppaction://hlinksldjump"/>
          </p:cNvPr>
          <p:cNvSpPr/>
          <p:nvPr/>
        </p:nvSpPr>
        <p:spPr>
          <a:xfrm>
            <a:off x="6581538" y="4116171"/>
            <a:ext cx="1189880" cy="2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hlinkClick r:id="rId26" action="ppaction://hlinksldjump"/>
          </p:cNvPr>
          <p:cNvSpPr/>
          <p:nvPr/>
        </p:nvSpPr>
        <p:spPr>
          <a:xfrm>
            <a:off x="6974874" y="4460403"/>
            <a:ext cx="1189880" cy="2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hlinkClick r:id="rId27" action="ppaction://hlinksldjump"/>
          </p:cNvPr>
          <p:cNvSpPr/>
          <p:nvPr/>
        </p:nvSpPr>
        <p:spPr>
          <a:xfrm>
            <a:off x="6974874" y="4701861"/>
            <a:ext cx="1189880" cy="2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hlinkClick r:id="rId28" action="ppaction://hlinksldjump"/>
          </p:cNvPr>
          <p:cNvSpPr/>
          <p:nvPr/>
        </p:nvSpPr>
        <p:spPr>
          <a:xfrm>
            <a:off x="6974874" y="4982346"/>
            <a:ext cx="1189880" cy="2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hlinkClick r:id="rId29" action="ppaction://hlinksldjump"/>
          </p:cNvPr>
          <p:cNvSpPr/>
          <p:nvPr/>
        </p:nvSpPr>
        <p:spPr>
          <a:xfrm>
            <a:off x="7032082" y="5252851"/>
            <a:ext cx="1346808" cy="256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xmlns="" id="{A3FB9B84-C89E-4FBE-9723-A8EDC51AFF6E}"/>
              </a:ext>
            </a:extLst>
          </p:cNvPr>
          <p:cNvSpPr txBox="1"/>
          <p:nvPr/>
        </p:nvSpPr>
        <p:spPr>
          <a:xfrm>
            <a:off x="376385" y="6350560"/>
            <a:ext cx="9232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ond Med" panose="020B0606040504020204" pitchFamily="34"/>
              </a:rPr>
              <a:t>△ 목차를 선택하시면 해당 페이지로 이동합니다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ond Med" panose="020B0606040504020204" pitchFamily="34"/>
              </a:rPr>
              <a:t>.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ond Med" panose="020B0606040504020204" pitchFamily="34"/>
            </a:endParaRPr>
          </a:p>
        </p:txBody>
      </p:sp>
      <p:sp>
        <p:nvSpPr>
          <p:cNvPr id="48" name="직사각형 47">
            <a:hlinkClick r:id="rId30" action="ppaction://hlinksldjump"/>
          </p:cNvPr>
          <p:cNvSpPr/>
          <p:nvPr/>
        </p:nvSpPr>
        <p:spPr>
          <a:xfrm>
            <a:off x="2243177" y="2272202"/>
            <a:ext cx="1246472" cy="224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hlinkClick r:id="rId31" action="ppaction://hlinksldjump"/>
          </p:cNvPr>
          <p:cNvSpPr/>
          <p:nvPr/>
        </p:nvSpPr>
        <p:spPr>
          <a:xfrm>
            <a:off x="2158655" y="787670"/>
            <a:ext cx="749591" cy="20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hlinkClick r:id="rId18" action="ppaction://hlinksldjump"/>
          </p:cNvPr>
          <p:cNvSpPr/>
          <p:nvPr/>
        </p:nvSpPr>
        <p:spPr>
          <a:xfrm>
            <a:off x="6858615" y="1673501"/>
            <a:ext cx="1189880" cy="2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2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타원 111">
            <a:extLst>
              <a:ext uri="{FF2B5EF4-FFF2-40B4-BE49-F238E27FC236}">
                <a16:creationId xmlns:a16="http://schemas.microsoft.com/office/drawing/2014/main" xmlns="" id="{FE7A7A2D-99B3-43D3-83A0-1F8E8B21FA66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7EB4187C-1985-4094-A716-7DCC17BB5516}"/>
              </a:ext>
            </a:extLst>
          </p:cNvPr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스테이지 배열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그래픽적 요소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AFE0FEC-C535-4BEE-96AA-82F45E15BCD9}"/>
              </a:ext>
            </a:extLst>
          </p:cNvPr>
          <p:cNvSpPr/>
          <p:nvPr/>
        </p:nvSpPr>
        <p:spPr>
          <a:xfrm>
            <a:off x="1756544" y="1473057"/>
            <a:ext cx="1571348" cy="55707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4D6E16C-710D-4B71-BBE6-4306EE9BCDBA}"/>
              </a:ext>
            </a:extLst>
          </p:cNvPr>
          <p:cNvSpPr/>
          <p:nvPr/>
        </p:nvSpPr>
        <p:spPr>
          <a:xfrm>
            <a:off x="3737744" y="1473057"/>
            <a:ext cx="1571348" cy="55707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F9147CA-B871-4A77-A111-BF8585F6D7CC}"/>
              </a:ext>
            </a:extLst>
          </p:cNvPr>
          <p:cNvSpPr/>
          <p:nvPr/>
        </p:nvSpPr>
        <p:spPr>
          <a:xfrm>
            <a:off x="5718944" y="1473056"/>
            <a:ext cx="1571348" cy="55707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7D5442-4399-4179-8CCB-95B40464706D}"/>
              </a:ext>
            </a:extLst>
          </p:cNvPr>
          <p:cNvSpPr/>
          <p:nvPr/>
        </p:nvSpPr>
        <p:spPr>
          <a:xfrm>
            <a:off x="7700144" y="1473056"/>
            <a:ext cx="1571348" cy="55707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F1643E8-7D55-49FE-8498-8FA626512E4A}"/>
              </a:ext>
            </a:extLst>
          </p:cNvPr>
          <p:cNvSpPr/>
          <p:nvPr/>
        </p:nvSpPr>
        <p:spPr>
          <a:xfrm>
            <a:off x="9760416" y="3565612"/>
            <a:ext cx="1571348" cy="55707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979FC6F-C500-4C6A-A80C-5E3B49CECF24}"/>
              </a:ext>
            </a:extLst>
          </p:cNvPr>
          <p:cNvSpPr/>
          <p:nvPr/>
        </p:nvSpPr>
        <p:spPr>
          <a:xfrm>
            <a:off x="6921211" y="5111229"/>
            <a:ext cx="1571348" cy="55707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B391A2D-1EB4-4728-B8A5-437CA14168C6}"/>
              </a:ext>
            </a:extLst>
          </p:cNvPr>
          <p:cNvSpPr txBox="1"/>
          <p:nvPr/>
        </p:nvSpPr>
        <p:spPr>
          <a:xfrm>
            <a:off x="1756544" y="1485606"/>
            <a:ext cx="15713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Stage 1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식도</a:t>
            </a:r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1,2,3)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BD8D94-25E7-47E8-B257-E050E800EC1B}"/>
              </a:ext>
            </a:extLst>
          </p:cNvPr>
          <p:cNvSpPr txBox="1"/>
          <p:nvPr/>
        </p:nvSpPr>
        <p:spPr>
          <a:xfrm>
            <a:off x="3737744" y="1485606"/>
            <a:ext cx="15713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Stage 2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모이주머니</a:t>
            </a:r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24C20192-2A23-4226-80E0-9DF153CD530E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 flipV="1">
            <a:off x="1756544" y="991443"/>
            <a:ext cx="785674" cy="760152"/>
          </a:xfrm>
          <a:prstGeom prst="bentConnector3">
            <a:avLst>
              <a:gd name="adj1" fmla="val 12909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914D3C02-A730-4449-BE82-98EFA7D62583}"/>
              </a:ext>
            </a:extLst>
          </p:cNvPr>
          <p:cNvSpPr/>
          <p:nvPr/>
        </p:nvSpPr>
        <p:spPr>
          <a:xfrm>
            <a:off x="2542218" y="948885"/>
            <a:ext cx="104908" cy="104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9364719F-3ABE-4F29-B15B-F169351A477F}"/>
              </a:ext>
            </a:extLst>
          </p:cNvPr>
          <p:cNvSpPr/>
          <p:nvPr/>
        </p:nvSpPr>
        <p:spPr>
          <a:xfrm>
            <a:off x="3275438" y="1699138"/>
            <a:ext cx="104908" cy="104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DEA35543-4531-4F12-9589-A5126C1CE40E}"/>
              </a:ext>
            </a:extLst>
          </p:cNvPr>
          <p:cNvSpPr/>
          <p:nvPr/>
        </p:nvSpPr>
        <p:spPr>
          <a:xfrm>
            <a:off x="5256638" y="1699138"/>
            <a:ext cx="104908" cy="104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8017563A-E27B-414E-9445-87E08113D0E9}"/>
              </a:ext>
            </a:extLst>
          </p:cNvPr>
          <p:cNvSpPr/>
          <p:nvPr/>
        </p:nvSpPr>
        <p:spPr>
          <a:xfrm>
            <a:off x="7244573" y="1699138"/>
            <a:ext cx="104908" cy="104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796A3644-2206-455B-9A9F-F43F06869497}"/>
              </a:ext>
            </a:extLst>
          </p:cNvPr>
          <p:cNvSpPr/>
          <p:nvPr/>
        </p:nvSpPr>
        <p:spPr>
          <a:xfrm>
            <a:off x="9219038" y="1699138"/>
            <a:ext cx="104908" cy="104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A2FC262C-EDE4-4A1E-94FF-658D3F478672}"/>
              </a:ext>
            </a:extLst>
          </p:cNvPr>
          <p:cNvCxnSpPr>
            <a:cxnSpLocks/>
            <a:stCxn id="24" idx="6"/>
            <a:endCxn id="34" idx="0"/>
          </p:cNvCxnSpPr>
          <p:nvPr/>
        </p:nvCxnSpPr>
        <p:spPr>
          <a:xfrm>
            <a:off x="3380346" y="1751592"/>
            <a:ext cx="3573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xmlns="" id="{A201E36C-A664-4ADB-BFDF-CCFEBFE842EE}"/>
              </a:ext>
            </a:extLst>
          </p:cNvPr>
          <p:cNvSpPr/>
          <p:nvPr/>
        </p:nvSpPr>
        <p:spPr>
          <a:xfrm rot="5400000">
            <a:off x="3634135" y="1713904"/>
            <a:ext cx="131843" cy="753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B99425DD-39EB-4A93-8314-058C3B69B499}"/>
              </a:ext>
            </a:extLst>
          </p:cNvPr>
          <p:cNvCxnSpPr/>
          <p:nvPr/>
        </p:nvCxnSpPr>
        <p:spPr>
          <a:xfrm>
            <a:off x="5350085" y="1753849"/>
            <a:ext cx="3573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xmlns="" id="{9189F5C5-ACA5-40A3-9D49-5F4D6AFFA014}"/>
              </a:ext>
            </a:extLst>
          </p:cNvPr>
          <p:cNvSpPr/>
          <p:nvPr/>
        </p:nvSpPr>
        <p:spPr>
          <a:xfrm rot="5400000">
            <a:off x="5603874" y="1716161"/>
            <a:ext cx="131843" cy="753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4C317928-6998-4D3F-9DFA-6EA3E8F5250C}"/>
              </a:ext>
            </a:extLst>
          </p:cNvPr>
          <p:cNvCxnSpPr/>
          <p:nvPr/>
        </p:nvCxnSpPr>
        <p:spPr>
          <a:xfrm>
            <a:off x="7333426" y="1751592"/>
            <a:ext cx="3573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xmlns="" id="{1B37FBC5-0811-4D0B-A7C9-70D52534AD2A}"/>
              </a:ext>
            </a:extLst>
          </p:cNvPr>
          <p:cNvSpPr/>
          <p:nvPr/>
        </p:nvSpPr>
        <p:spPr>
          <a:xfrm rot="5400000">
            <a:off x="7587215" y="1713904"/>
            <a:ext cx="131843" cy="753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19065566-6A14-42A0-BB83-471AD5338FD3}"/>
              </a:ext>
            </a:extLst>
          </p:cNvPr>
          <p:cNvCxnSpPr/>
          <p:nvPr/>
        </p:nvCxnSpPr>
        <p:spPr>
          <a:xfrm>
            <a:off x="9313163" y="1751592"/>
            <a:ext cx="3573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xmlns="" id="{1CF59C15-8644-41C4-951D-2630ED119D94}"/>
              </a:ext>
            </a:extLst>
          </p:cNvPr>
          <p:cNvSpPr/>
          <p:nvPr/>
        </p:nvSpPr>
        <p:spPr>
          <a:xfrm rot="16200000">
            <a:off x="11301265" y="3801342"/>
            <a:ext cx="131843" cy="753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3CE1654-7CEB-4D67-B444-A80A2A27E02D}"/>
              </a:ext>
            </a:extLst>
          </p:cNvPr>
          <p:cNvSpPr txBox="1"/>
          <p:nvPr/>
        </p:nvSpPr>
        <p:spPr>
          <a:xfrm>
            <a:off x="5700489" y="1456829"/>
            <a:ext cx="15713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Stage 3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전위</a:t>
            </a:r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8B87BC9-D1AC-4002-8EAD-49E795844030}"/>
              </a:ext>
            </a:extLst>
          </p:cNvPr>
          <p:cNvSpPr txBox="1"/>
          <p:nvPr/>
        </p:nvSpPr>
        <p:spPr>
          <a:xfrm>
            <a:off x="7700144" y="1467850"/>
            <a:ext cx="15713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Stage 4-1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모래주머니 </a:t>
            </a:r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</a:t>
            </a:r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A29B63D-B06D-49FB-A4B8-B4E6F8493D2E}"/>
              </a:ext>
            </a:extLst>
          </p:cNvPr>
          <p:cNvSpPr txBox="1"/>
          <p:nvPr/>
        </p:nvSpPr>
        <p:spPr>
          <a:xfrm>
            <a:off x="9731288" y="3579866"/>
            <a:ext cx="15713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Stage 5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</a:t>
            </a:r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4DE818FD-39A5-4F30-832A-C07D563B90DF}"/>
              </a:ext>
            </a:extLst>
          </p:cNvPr>
          <p:cNvSpPr/>
          <p:nvPr/>
        </p:nvSpPr>
        <p:spPr>
          <a:xfrm>
            <a:off x="6931786" y="3571972"/>
            <a:ext cx="1571348" cy="55707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872BB8EB-185E-44CB-91FD-A00B4DF98243}"/>
              </a:ext>
            </a:extLst>
          </p:cNvPr>
          <p:cNvSpPr txBox="1"/>
          <p:nvPr/>
        </p:nvSpPr>
        <p:spPr>
          <a:xfrm>
            <a:off x="6905150" y="3571972"/>
            <a:ext cx="15713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Stage 6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바깥</a:t>
            </a:r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7005222-FB67-4D5C-979F-23DEC8995767}"/>
              </a:ext>
            </a:extLst>
          </p:cNvPr>
          <p:cNvSpPr txBox="1"/>
          <p:nvPr/>
        </p:nvSpPr>
        <p:spPr>
          <a:xfrm>
            <a:off x="6931786" y="5122394"/>
            <a:ext cx="15713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Hidden Stage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총배설강</a:t>
            </a:r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xmlns="" id="{A38B5EBD-8074-413B-A3B6-2C1C822FAC7E}"/>
              </a:ext>
            </a:extLst>
          </p:cNvPr>
          <p:cNvSpPr/>
          <p:nvPr/>
        </p:nvSpPr>
        <p:spPr>
          <a:xfrm rot="16200000">
            <a:off x="8481170" y="3808037"/>
            <a:ext cx="131843" cy="753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D1213205-DB49-4B8C-9A52-0C36C2F39B95}"/>
              </a:ext>
            </a:extLst>
          </p:cNvPr>
          <p:cNvSpPr/>
          <p:nvPr/>
        </p:nvSpPr>
        <p:spPr>
          <a:xfrm>
            <a:off x="2574399" y="700429"/>
            <a:ext cx="1087970" cy="51917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13209F85-C985-4FFC-9818-C2D4DC4728DE}"/>
              </a:ext>
            </a:extLst>
          </p:cNvPr>
          <p:cNvSpPr txBox="1"/>
          <p:nvPr/>
        </p:nvSpPr>
        <p:spPr>
          <a:xfrm>
            <a:off x="2599887" y="713758"/>
            <a:ext cx="1062482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Intro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부리 안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A4AD29D3-0E60-45E3-8291-FB7A9A176DE3}"/>
              </a:ext>
            </a:extLst>
          </p:cNvPr>
          <p:cNvSpPr txBox="1"/>
          <p:nvPr/>
        </p:nvSpPr>
        <p:spPr>
          <a:xfrm>
            <a:off x="3662369" y="637500"/>
            <a:ext cx="157134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게임의 최종 목표가 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무엇인지 간단한 웹툰 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형식으로 설명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A785E046-94B5-4CBB-B91D-C071B2C0C069}"/>
              </a:ext>
            </a:extLst>
          </p:cNvPr>
          <p:cNvSpPr txBox="1"/>
          <p:nvPr/>
        </p:nvSpPr>
        <p:spPr>
          <a:xfrm>
            <a:off x="1756544" y="2100534"/>
            <a:ext cx="1571348" cy="4770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간단한 튜토리얼 후 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대전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F522D8F-9375-4999-B124-61A3210B56FA}"/>
              </a:ext>
            </a:extLst>
          </p:cNvPr>
          <p:cNvSpPr txBox="1"/>
          <p:nvPr/>
        </p:nvSpPr>
        <p:spPr>
          <a:xfrm>
            <a:off x="3737744" y="2100534"/>
            <a:ext cx="1571348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첫 번째 보스 몬스터 제압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3DE25AE-AEE6-48FB-B8F8-DBA3825EFF48}"/>
              </a:ext>
            </a:extLst>
          </p:cNvPr>
          <p:cNvSpPr txBox="1"/>
          <p:nvPr/>
        </p:nvSpPr>
        <p:spPr>
          <a:xfrm>
            <a:off x="5700489" y="2092840"/>
            <a:ext cx="1571348" cy="4770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퀘스트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NPC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와의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대화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 설명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5A20D74-1B22-4D0E-A298-9CAD4A96C1DB}"/>
              </a:ext>
            </a:extLst>
          </p:cNvPr>
          <p:cNvSpPr txBox="1"/>
          <p:nvPr/>
        </p:nvSpPr>
        <p:spPr>
          <a:xfrm>
            <a:off x="7700144" y="2100534"/>
            <a:ext cx="1571348" cy="4770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퀘스트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NPC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와의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대화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 설명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8D31AED1-4729-4017-B1DE-AFE088AE82A3}"/>
              </a:ext>
            </a:extLst>
          </p:cNvPr>
          <p:cNvSpPr/>
          <p:nvPr/>
        </p:nvSpPr>
        <p:spPr>
          <a:xfrm>
            <a:off x="9740608" y="1473056"/>
            <a:ext cx="1571348" cy="55707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3AB8C0A2-8351-46AA-B2D5-A6676B7E80BC}"/>
              </a:ext>
            </a:extLst>
          </p:cNvPr>
          <p:cNvSpPr/>
          <p:nvPr/>
        </p:nvSpPr>
        <p:spPr>
          <a:xfrm>
            <a:off x="11259502" y="1699138"/>
            <a:ext cx="104908" cy="104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xmlns="" id="{F19AB5BF-868D-49FF-B9AC-9F05F7C7C8D6}"/>
              </a:ext>
            </a:extLst>
          </p:cNvPr>
          <p:cNvSpPr/>
          <p:nvPr/>
        </p:nvSpPr>
        <p:spPr>
          <a:xfrm rot="5400000">
            <a:off x="9627679" y="1713904"/>
            <a:ext cx="131843" cy="753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9DA425B-0BBF-46DA-A3C1-37979FD3E595}"/>
              </a:ext>
            </a:extLst>
          </p:cNvPr>
          <p:cNvSpPr txBox="1"/>
          <p:nvPr/>
        </p:nvSpPr>
        <p:spPr>
          <a:xfrm>
            <a:off x="9740608" y="1467850"/>
            <a:ext cx="15713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Stage 4-2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모래주머니 </a:t>
            </a:r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교외</a:t>
            </a:r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BE3BE643-00C6-4351-9354-614496FC405A}"/>
              </a:ext>
            </a:extLst>
          </p:cNvPr>
          <p:cNvSpPr txBox="1"/>
          <p:nvPr/>
        </p:nvSpPr>
        <p:spPr>
          <a:xfrm>
            <a:off x="9731287" y="2100534"/>
            <a:ext cx="1746337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마을에 침입한 몬스터와의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대전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두 번째 보스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제압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메인 선택지 확인 및 선택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xmlns="" id="{5E6ED6E6-1480-4C99-8D0D-1AC2DD1CF36A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11311956" y="1729460"/>
            <a:ext cx="78996" cy="2084209"/>
          </a:xfrm>
          <a:prstGeom prst="bentConnector3">
            <a:avLst>
              <a:gd name="adj1" fmla="val 38938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53E84197-40BD-4BC9-AEEF-2724AD6719E6}"/>
              </a:ext>
            </a:extLst>
          </p:cNvPr>
          <p:cNvSpPr/>
          <p:nvPr/>
        </p:nvSpPr>
        <p:spPr>
          <a:xfrm>
            <a:off x="9708428" y="3800043"/>
            <a:ext cx="104908" cy="104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xmlns="" id="{AF4C4C4F-501D-4CC9-BBA7-6FF1BC4E893F}"/>
              </a:ext>
            </a:extLst>
          </p:cNvPr>
          <p:cNvCxnSpPr>
            <a:cxnSpLocks/>
            <a:stCxn id="60" idx="3"/>
            <a:endCxn id="86" idx="2"/>
          </p:cNvCxnSpPr>
          <p:nvPr/>
        </p:nvCxnSpPr>
        <p:spPr>
          <a:xfrm>
            <a:off x="8584779" y="3845724"/>
            <a:ext cx="1123649" cy="67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이등변 삼각형 89">
            <a:extLst>
              <a:ext uri="{FF2B5EF4-FFF2-40B4-BE49-F238E27FC236}">
                <a16:creationId xmlns:a16="http://schemas.microsoft.com/office/drawing/2014/main" xmlns="" id="{C7FABBCE-8F4E-4B57-A419-85114D4ABD1A}"/>
              </a:ext>
            </a:extLst>
          </p:cNvPr>
          <p:cNvSpPr/>
          <p:nvPr/>
        </p:nvSpPr>
        <p:spPr>
          <a:xfrm rot="16200000">
            <a:off x="8472028" y="5346317"/>
            <a:ext cx="131843" cy="753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xmlns="" id="{FD15D728-3C5D-4A74-850C-0620EA2399EB}"/>
              </a:ext>
            </a:extLst>
          </p:cNvPr>
          <p:cNvCxnSpPr>
            <a:cxnSpLocks/>
            <a:endCxn id="90" idx="3"/>
          </p:cNvCxnSpPr>
          <p:nvPr/>
        </p:nvCxnSpPr>
        <p:spPr>
          <a:xfrm rot="5400000">
            <a:off x="8141313" y="4306278"/>
            <a:ext cx="1512051" cy="643401"/>
          </a:xfrm>
          <a:prstGeom prst="bentConnector2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2C4291E-99C6-4131-AC51-263CAD18BCA7}"/>
              </a:ext>
            </a:extLst>
          </p:cNvPr>
          <p:cNvSpPr txBox="1"/>
          <p:nvPr/>
        </p:nvSpPr>
        <p:spPr>
          <a:xfrm>
            <a:off x="9740608" y="4190281"/>
            <a:ext cx="1650344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몬스터와의 싸움 후 동료들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도움을 받아 엔딩으로 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이어지는 자동 애니메이션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으로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이어짐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9B6FF48-2632-4BD7-B614-E7EDF473923C}"/>
              </a:ext>
            </a:extLst>
          </p:cNvPr>
          <p:cNvSpPr txBox="1"/>
          <p:nvPr/>
        </p:nvSpPr>
        <p:spPr>
          <a:xfrm>
            <a:off x="6914469" y="5756754"/>
            <a:ext cx="2398693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특정 조건 만족 시 오픈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되는 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히든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엔딩 스테이지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2A8CD7E7-023A-4B50-8B33-4880F3CB9643}"/>
              </a:ext>
            </a:extLst>
          </p:cNvPr>
          <p:cNvSpPr txBox="1"/>
          <p:nvPr/>
        </p:nvSpPr>
        <p:spPr>
          <a:xfrm>
            <a:off x="6867461" y="4190281"/>
            <a:ext cx="1886013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엔딩에 관한 짧은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컷툰식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스토리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전달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E0FFA7DB-B763-4C8C-A168-9247AA99F923}"/>
              </a:ext>
            </a:extLst>
          </p:cNvPr>
          <p:cNvSpPr txBox="1"/>
          <p:nvPr/>
        </p:nvSpPr>
        <p:spPr>
          <a:xfrm>
            <a:off x="1349417" y="3793977"/>
            <a:ext cx="157134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 모으기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54A3BBF0-2085-449F-BE81-32CF3795462F}"/>
              </a:ext>
            </a:extLst>
          </p:cNvPr>
          <p:cNvSpPr/>
          <p:nvPr/>
        </p:nvSpPr>
        <p:spPr>
          <a:xfrm>
            <a:off x="1292574" y="3614321"/>
            <a:ext cx="1654827" cy="65777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03324903-B9D9-4D79-9600-0CD0ACF1BD00}"/>
              </a:ext>
            </a:extLst>
          </p:cNvPr>
          <p:cNvSpPr txBox="1"/>
          <p:nvPr/>
        </p:nvSpPr>
        <p:spPr>
          <a:xfrm>
            <a:off x="3172352" y="3792140"/>
            <a:ext cx="287982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구출하는 동료들을 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파티원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배치로 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커스터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마이징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가능함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각기 다른 스킬의 사용이 가능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spcAft>
                <a:spcPts val="600"/>
              </a:spcAft>
            </a:pP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4C3D464D-6BD6-4EEA-B82B-53E4CD176C07}"/>
              </a:ext>
            </a:extLst>
          </p:cNvPr>
          <p:cNvSpPr txBox="1"/>
          <p:nvPr/>
        </p:nvSpPr>
        <p:spPr>
          <a:xfrm>
            <a:off x="1349417" y="4784849"/>
            <a:ext cx="157134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엔딩 분기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xmlns="" id="{49A3DE8E-0D51-4CC8-8FB6-22BF2839765F}"/>
              </a:ext>
            </a:extLst>
          </p:cNvPr>
          <p:cNvSpPr/>
          <p:nvPr/>
        </p:nvSpPr>
        <p:spPr>
          <a:xfrm>
            <a:off x="1292574" y="4605193"/>
            <a:ext cx="1654827" cy="65777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3E984D32-8FF7-4D7D-A1F5-FC0A0A54262F}"/>
              </a:ext>
            </a:extLst>
          </p:cNvPr>
          <p:cNvSpPr txBox="1"/>
          <p:nvPr/>
        </p:nvSpPr>
        <p:spPr>
          <a:xfrm>
            <a:off x="3172352" y="4783012"/>
            <a:ext cx="2879823" cy="4770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 모으기와 연결되어 엔딩의 분기가 갈림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모두 모았는가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Or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덜 모았는가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12EDCD42-4250-4641-BFAE-C5034DAFEE3E}"/>
              </a:ext>
            </a:extLst>
          </p:cNvPr>
          <p:cNvSpPr/>
          <p:nvPr/>
        </p:nvSpPr>
        <p:spPr>
          <a:xfrm>
            <a:off x="1095697" y="3394094"/>
            <a:ext cx="4956477" cy="308606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152789F1-E71F-4C35-98F8-2D8CC4A042BA}"/>
              </a:ext>
            </a:extLst>
          </p:cNvPr>
          <p:cNvSpPr txBox="1"/>
          <p:nvPr/>
        </p:nvSpPr>
        <p:spPr>
          <a:xfrm>
            <a:off x="1349417" y="5775721"/>
            <a:ext cx="157134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 재순환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xmlns="" id="{C7C4C2C0-9BBB-4D7F-970E-9E8176585E52}"/>
              </a:ext>
            </a:extLst>
          </p:cNvPr>
          <p:cNvSpPr/>
          <p:nvPr/>
        </p:nvSpPr>
        <p:spPr>
          <a:xfrm>
            <a:off x="1292574" y="5596065"/>
            <a:ext cx="1654827" cy="65777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BA54CAE7-74D5-4271-A75A-F88C2D65B391}"/>
              </a:ext>
            </a:extLst>
          </p:cNvPr>
          <p:cNvSpPr txBox="1"/>
          <p:nvPr/>
        </p:nvSpPr>
        <p:spPr>
          <a:xfrm>
            <a:off x="3172351" y="5756754"/>
            <a:ext cx="2879823" cy="4770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한번 지나친 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맵에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재방문이 가능하며 특정 기술을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사용하면 모르고 지나쳤던 영역이 보이기도 한다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EC3532E4-6DB1-488D-B881-D44DAA8A9FEF}"/>
              </a:ext>
            </a:extLst>
          </p:cNvPr>
          <p:cNvSpPr txBox="1"/>
          <p:nvPr/>
        </p:nvSpPr>
        <p:spPr>
          <a:xfrm>
            <a:off x="1023324" y="3042542"/>
            <a:ext cx="157134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컨텐츠 주요 특징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839E3550-7792-4A9C-AE05-FD9B7AFAC060}"/>
              </a:ext>
            </a:extLst>
          </p:cNvPr>
          <p:cNvSpPr txBox="1"/>
          <p:nvPr/>
        </p:nvSpPr>
        <p:spPr>
          <a:xfrm>
            <a:off x="8468862" y="645916"/>
            <a:ext cx="341833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개별 플레이 권장 시간 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재순환으로 정해지지 않음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8" name="TextBox 10">
            <a:extLst>
              <a:ext uri="{FF2B5EF4-FFF2-40B4-BE49-F238E27FC236}">
                <a16:creationId xmlns:a16="http://schemas.microsoft.com/office/drawing/2014/main" xmlns="" id="{ABFFA6CA-4BB0-448D-8CF5-28D747E8EFB8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설계</a:t>
            </a:r>
          </a:p>
        </p:txBody>
      </p:sp>
      <p:cxnSp>
        <p:nvCxnSpPr>
          <p:cNvPr id="79" name="Straight Connector 6">
            <a:extLst>
              <a:ext uri="{FF2B5EF4-FFF2-40B4-BE49-F238E27FC236}">
                <a16:creationId xmlns:a16="http://schemas.microsoft.com/office/drawing/2014/main" xmlns="" id="{97DF8451-BA02-4979-A62C-0169CC5E84FC}"/>
              </a:ext>
            </a:extLst>
          </p:cNvPr>
          <p:cNvCxnSpPr>
            <a:cxnSpLocks/>
          </p:cNvCxnSpPr>
          <p:nvPr/>
        </p:nvCxnSpPr>
        <p:spPr>
          <a:xfrm>
            <a:off x="3596640" y="355254"/>
            <a:ext cx="760984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68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BD7A957A-25C5-4693-9636-6B1F83FA4CEF}"/>
              </a:ext>
            </a:extLst>
          </p:cNvPr>
          <p:cNvSpPr/>
          <p:nvPr/>
        </p:nvSpPr>
        <p:spPr>
          <a:xfrm>
            <a:off x="9445841" y="2610035"/>
            <a:ext cx="1269507" cy="366311"/>
          </a:xfrm>
          <a:custGeom>
            <a:avLst/>
            <a:gdLst>
              <a:gd name="connsiteX0" fmla="*/ 0 w 1269507"/>
              <a:gd name="connsiteY0" fmla="*/ 0 h 319596"/>
              <a:gd name="connsiteX1" fmla="*/ 1269507 w 1269507"/>
              <a:gd name="connsiteY1" fmla="*/ 319596 h 319596"/>
              <a:gd name="connsiteX0" fmla="*/ 0 w 1269507"/>
              <a:gd name="connsiteY0" fmla="*/ 0 h 366311"/>
              <a:gd name="connsiteX1" fmla="*/ 1269507 w 1269507"/>
              <a:gd name="connsiteY1" fmla="*/ 319596 h 36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9507" h="366311">
                <a:moveTo>
                  <a:pt x="0" y="0"/>
                </a:moveTo>
                <a:cubicBezTo>
                  <a:pt x="508246" y="119848"/>
                  <a:pt x="972105" y="497149"/>
                  <a:pt x="1269507" y="319596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CE3C3A1B-0B57-4371-8867-3BA86B78BB08}"/>
              </a:ext>
            </a:extLst>
          </p:cNvPr>
          <p:cNvGrpSpPr/>
          <p:nvPr/>
        </p:nvGrpSpPr>
        <p:grpSpPr>
          <a:xfrm>
            <a:off x="1185582" y="1399591"/>
            <a:ext cx="9881118" cy="3794061"/>
            <a:chOff x="1185582" y="1399591"/>
            <a:chExt cx="9881118" cy="379406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D93D50DB-1042-4DC7-89C5-E8A631D5355D}"/>
                </a:ext>
              </a:extLst>
            </p:cNvPr>
            <p:cNvGrpSpPr/>
            <p:nvPr/>
          </p:nvGrpSpPr>
          <p:grpSpPr>
            <a:xfrm>
              <a:off x="3368352" y="1399591"/>
              <a:ext cx="5799615" cy="3794054"/>
              <a:chOff x="3368352" y="1399591"/>
              <a:chExt cx="5799615" cy="514116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3B5BB675-900C-4B35-8B6A-F1C217842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352" y="1399591"/>
                <a:ext cx="0" cy="5141168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9E700B10-F2C2-49F9-921E-CE507751C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1557" y="1399591"/>
                <a:ext cx="0" cy="5141168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81642571-3849-4290-BA53-B471A6E24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4762" y="1399591"/>
                <a:ext cx="0" cy="5141168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DE825F09-CD94-43C6-AD62-D2A4C5082A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7967" y="1399591"/>
                <a:ext cx="0" cy="5141168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3DCFB5B3-AA63-4807-A45C-C5A6D7392772}"/>
                </a:ext>
              </a:extLst>
            </p:cNvPr>
            <p:cNvCxnSpPr/>
            <p:nvPr/>
          </p:nvCxnSpPr>
          <p:spPr>
            <a:xfrm>
              <a:off x="1185582" y="3296621"/>
              <a:ext cx="9881118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EDEFC8C-DF26-4EBE-99AD-1610E375D1F1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82" y="4245136"/>
              <a:ext cx="982083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B3E27FDD-82C9-4636-87E8-3EA07DEB9F0C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82" y="5193652"/>
              <a:ext cx="982083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90163EDD-2C42-4870-AE36-8EE8AFE94BCD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82" y="2348106"/>
              <a:ext cx="982083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A4EB162-0D0F-407A-B470-1B924130B6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82" y="1399591"/>
              <a:ext cx="982083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xmlns="" id="{C8E86D1A-F391-4779-A314-A0D2D752888F}"/>
              </a:ext>
            </a:extLst>
          </p:cNvPr>
          <p:cNvSpPr/>
          <p:nvPr/>
        </p:nvSpPr>
        <p:spPr>
          <a:xfrm>
            <a:off x="1225118" y="1665670"/>
            <a:ext cx="9496977" cy="3527767"/>
          </a:xfrm>
          <a:custGeom>
            <a:avLst/>
            <a:gdLst>
              <a:gd name="connsiteX0" fmla="*/ 0 w 9561251"/>
              <a:gd name="connsiteY0" fmla="*/ 3515581 h 3515581"/>
              <a:gd name="connsiteX1" fmla="*/ 1296140 w 9561251"/>
              <a:gd name="connsiteY1" fmla="*/ 2876389 h 3515581"/>
              <a:gd name="connsiteX2" fmla="*/ 2450237 w 9561251"/>
              <a:gd name="connsiteY2" fmla="*/ 2077398 h 3515581"/>
              <a:gd name="connsiteX3" fmla="*/ 3586579 w 9561251"/>
              <a:gd name="connsiteY3" fmla="*/ 1109732 h 3515581"/>
              <a:gd name="connsiteX4" fmla="*/ 4589756 w 9561251"/>
              <a:gd name="connsiteY4" fmla="*/ 1855457 h 3515581"/>
              <a:gd name="connsiteX5" fmla="*/ 5610688 w 9561251"/>
              <a:gd name="connsiteY5" fmla="*/ 941057 h 3515581"/>
              <a:gd name="connsiteX6" fmla="*/ 6427433 w 9561251"/>
              <a:gd name="connsiteY6" fmla="*/ 24 h 3515581"/>
              <a:gd name="connsiteX7" fmla="*/ 8202967 w 9561251"/>
              <a:gd name="connsiteY7" fmla="*/ 914424 h 3515581"/>
              <a:gd name="connsiteX8" fmla="*/ 9561251 w 9561251"/>
              <a:gd name="connsiteY8" fmla="*/ 1908723 h 3515581"/>
              <a:gd name="connsiteX0" fmla="*/ 0 w 9488099"/>
              <a:gd name="connsiteY0" fmla="*/ 3515575 h 3515575"/>
              <a:gd name="connsiteX1" fmla="*/ 1296140 w 9488099"/>
              <a:gd name="connsiteY1" fmla="*/ 2876383 h 3515575"/>
              <a:gd name="connsiteX2" fmla="*/ 2450237 w 9488099"/>
              <a:gd name="connsiteY2" fmla="*/ 2077392 h 3515575"/>
              <a:gd name="connsiteX3" fmla="*/ 3586579 w 9488099"/>
              <a:gd name="connsiteY3" fmla="*/ 1109726 h 3515575"/>
              <a:gd name="connsiteX4" fmla="*/ 4589756 w 9488099"/>
              <a:gd name="connsiteY4" fmla="*/ 1855451 h 3515575"/>
              <a:gd name="connsiteX5" fmla="*/ 5610688 w 9488099"/>
              <a:gd name="connsiteY5" fmla="*/ 941051 h 3515575"/>
              <a:gd name="connsiteX6" fmla="*/ 6427433 w 9488099"/>
              <a:gd name="connsiteY6" fmla="*/ 18 h 3515575"/>
              <a:gd name="connsiteX7" fmla="*/ 8202967 w 9488099"/>
              <a:gd name="connsiteY7" fmla="*/ 914418 h 3515575"/>
              <a:gd name="connsiteX8" fmla="*/ 9488099 w 9488099"/>
              <a:gd name="connsiteY8" fmla="*/ 329853 h 3515575"/>
              <a:gd name="connsiteX0" fmla="*/ 0 w 9488099"/>
              <a:gd name="connsiteY0" fmla="*/ 3527765 h 3527765"/>
              <a:gd name="connsiteX1" fmla="*/ 1296140 w 9488099"/>
              <a:gd name="connsiteY1" fmla="*/ 2888573 h 3527765"/>
              <a:gd name="connsiteX2" fmla="*/ 2450237 w 9488099"/>
              <a:gd name="connsiteY2" fmla="*/ 2089582 h 3527765"/>
              <a:gd name="connsiteX3" fmla="*/ 3586579 w 9488099"/>
              <a:gd name="connsiteY3" fmla="*/ 1121916 h 3527765"/>
              <a:gd name="connsiteX4" fmla="*/ 4589756 w 9488099"/>
              <a:gd name="connsiteY4" fmla="*/ 1867641 h 3527765"/>
              <a:gd name="connsiteX5" fmla="*/ 5610688 w 9488099"/>
              <a:gd name="connsiteY5" fmla="*/ 953241 h 3527765"/>
              <a:gd name="connsiteX6" fmla="*/ 6902921 w 9488099"/>
              <a:gd name="connsiteY6" fmla="*/ 16 h 3527765"/>
              <a:gd name="connsiteX7" fmla="*/ 8202967 w 9488099"/>
              <a:gd name="connsiteY7" fmla="*/ 926608 h 3527765"/>
              <a:gd name="connsiteX8" fmla="*/ 9488099 w 9488099"/>
              <a:gd name="connsiteY8" fmla="*/ 342043 h 3527765"/>
              <a:gd name="connsiteX0" fmla="*/ 0 w 9496977"/>
              <a:gd name="connsiteY0" fmla="*/ 3527767 h 3527767"/>
              <a:gd name="connsiteX1" fmla="*/ 1296140 w 9496977"/>
              <a:gd name="connsiteY1" fmla="*/ 2888575 h 3527767"/>
              <a:gd name="connsiteX2" fmla="*/ 2450237 w 9496977"/>
              <a:gd name="connsiteY2" fmla="*/ 2089584 h 3527767"/>
              <a:gd name="connsiteX3" fmla="*/ 3586579 w 9496977"/>
              <a:gd name="connsiteY3" fmla="*/ 1121918 h 3527767"/>
              <a:gd name="connsiteX4" fmla="*/ 4589756 w 9496977"/>
              <a:gd name="connsiteY4" fmla="*/ 1867643 h 3527767"/>
              <a:gd name="connsiteX5" fmla="*/ 5610688 w 9496977"/>
              <a:gd name="connsiteY5" fmla="*/ 953243 h 3527767"/>
              <a:gd name="connsiteX6" fmla="*/ 6902921 w 9496977"/>
              <a:gd name="connsiteY6" fmla="*/ 18 h 3527767"/>
              <a:gd name="connsiteX7" fmla="*/ 8202967 w 9496977"/>
              <a:gd name="connsiteY7" fmla="*/ 926610 h 3527767"/>
              <a:gd name="connsiteX8" fmla="*/ 9496977 w 9496977"/>
              <a:gd name="connsiteY8" fmla="*/ 848072 h 352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96977" h="3527767">
                <a:moveTo>
                  <a:pt x="0" y="3527767"/>
                </a:moveTo>
                <a:cubicBezTo>
                  <a:pt x="443883" y="3328019"/>
                  <a:pt x="887767" y="3128272"/>
                  <a:pt x="1296140" y="2888575"/>
                </a:cubicBezTo>
                <a:cubicBezTo>
                  <a:pt x="1704513" y="2648878"/>
                  <a:pt x="2068497" y="2384027"/>
                  <a:pt x="2450237" y="2089584"/>
                </a:cubicBezTo>
                <a:cubicBezTo>
                  <a:pt x="2831977" y="1795141"/>
                  <a:pt x="3229993" y="1158908"/>
                  <a:pt x="3586579" y="1121918"/>
                </a:cubicBezTo>
                <a:cubicBezTo>
                  <a:pt x="3943166" y="1084928"/>
                  <a:pt x="4252404" y="1895756"/>
                  <a:pt x="4589756" y="1867643"/>
                </a:cubicBezTo>
                <a:cubicBezTo>
                  <a:pt x="4927108" y="1839530"/>
                  <a:pt x="5225161" y="1264514"/>
                  <a:pt x="5610688" y="953243"/>
                </a:cubicBezTo>
                <a:cubicBezTo>
                  <a:pt x="5996216" y="641972"/>
                  <a:pt x="6470875" y="4457"/>
                  <a:pt x="6902921" y="18"/>
                </a:cubicBezTo>
                <a:cubicBezTo>
                  <a:pt x="7334968" y="-4421"/>
                  <a:pt x="7770624" y="785268"/>
                  <a:pt x="8202967" y="926610"/>
                </a:cubicBezTo>
                <a:cubicBezTo>
                  <a:pt x="8635310" y="1067952"/>
                  <a:pt x="9214371" y="716387"/>
                  <a:pt x="9496977" y="84807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타원 17">
            <a:extLst>
              <a:ext uri="{FF2B5EF4-FFF2-40B4-BE49-F238E27FC236}">
                <a16:creationId xmlns:a16="http://schemas.microsoft.com/office/drawing/2014/main" xmlns="" id="{3911B4D6-4E97-4A80-B509-E9FDA99B3625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173F195F-408B-4C06-BEF6-812041B105AB}"/>
              </a:ext>
            </a:extLst>
          </p:cNvPr>
          <p:cNvSpPr txBox="1"/>
          <p:nvPr/>
        </p:nvSpPr>
        <p:spPr>
          <a:xfrm>
            <a:off x="452019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재미의 흐름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86309F05-9FA6-4CD1-B764-862238FE65E3}"/>
              </a:ext>
            </a:extLst>
          </p:cNvPr>
          <p:cNvGrpSpPr/>
          <p:nvPr/>
        </p:nvGrpSpPr>
        <p:grpSpPr>
          <a:xfrm>
            <a:off x="1474497" y="744037"/>
            <a:ext cx="9577980" cy="369331"/>
            <a:chOff x="1455835" y="809343"/>
            <a:chExt cx="9577980" cy="3693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B2D19BB9-8288-463A-B36D-F66633F36924}"/>
                </a:ext>
              </a:extLst>
            </p:cNvPr>
            <p:cNvSpPr/>
            <p:nvPr/>
          </p:nvSpPr>
          <p:spPr>
            <a:xfrm>
              <a:off x="5342414" y="809343"/>
              <a:ext cx="1804823" cy="36933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위기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0C04DB81-30CE-4985-9389-9DED9069428B}"/>
                </a:ext>
              </a:extLst>
            </p:cNvPr>
            <p:cNvSpPr/>
            <p:nvPr/>
          </p:nvSpPr>
          <p:spPr>
            <a:xfrm>
              <a:off x="3399125" y="809343"/>
              <a:ext cx="1804823" cy="36933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전개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5B4AB762-731D-413A-9DC7-7BB627DC6394}"/>
                </a:ext>
              </a:extLst>
            </p:cNvPr>
            <p:cNvSpPr/>
            <p:nvPr/>
          </p:nvSpPr>
          <p:spPr>
            <a:xfrm>
              <a:off x="7285703" y="809343"/>
              <a:ext cx="1804823" cy="36933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절정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7B924A9F-D0AC-4A9E-8846-0D6E63413F88}"/>
                </a:ext>
              </a:extLst>
            </p:cNvPr>
            <p:cNvSpPr/>
            <p:nvPr/>
          </p:nvSpPr>
          <p:spPr>
            <a:xfrm>
              <a:off x="9228992" y="809343"/>
              <a:ext cx="1804823" cy="36933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결말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362F5761-B0D4-4977-9331-ACDD9F1CD2BC}"/>
                </a:ext>
              </a:extLst>
            </p:cNvPr>
            <p:cNvSpPr/>
            <p:nvPr/>
          </p:nvSpPr>
          <p:spPr>
            <a:xfrm>
              <a:off x="1455835" y="809343"/>
              <a:ext cx="1804823" cy="36933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발단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ED483DC2-D0EA-4F73-8B40-5B1FDF7167E3}"/>
              </a:ext>
            </a:extLst>
          </p:cNvPr>
          <p:cNvGrpSpPr/>
          <p:nvPr/>
        </p:nvGrpSpPr>
        <p:grpSpPr>
          <a:xfrm>
            <a:off x="3114679" y="5744053"/>
            <a:ext cx="209932" cy="209932"/>
            <a:chOff x="4226760" y="2174029"/>
            <a:chExt cx="261254" cy="26125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2DB4F805-9AC1-405D-B90F-66F14AB632D5}"/>
                </a:ext>
              </a:extLst>
            </p:cNvPr>
            <p:cNvSpPr/>
            <p:nvPr/>
          </p:nvSpPr>
          <p:spPr>
            <a:xfrm>
              <a:off x="4226760" y="2174029"/>
              <a:ext cx="261254" cy="261254"/>
            </a:xfrm>
            <a:prstGeom prst="ellipse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BD4F9DC5-E19F-472B-829E-DCE3541EE4D5}"/>
                </a:ext>
              </a:extLst>
            </p:cNvPr>
            <p:cNvSpPr/>
            <p:nvPr/>
          </p:nvSpPr>
          <p:spPr>
            <a:xfrm>
              <a:off x="4281194" y="2228460"/>
              <a:ext cx="152400" cy="1524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003EFEE-7300-4379-9D15-8C25BA9CC227}"/>
              </a:ext>
            </a:extLst>
          </p:cNvPr>
          <p:cNvSpPr txBox="1"/>
          <p:nvPr/>
        </p:nvSpPr>
        <p:spPr>
          <a:xfrm>
            <a:off x="3368352" y="5708728"/>
            <a:ext cx="123164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핵심 재미 요소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D694CCC-A273-4B67-BD7E-0B6FDF169CAA}"/>
              </a:ext>
            </a:extLst>
          </p:cNvPr>
          <p:cNvSpPr/>
          <p:nvPr/>
        </p:nvSpPr>
        <p:spPr>
          <a:xfrm>
            <a:off x="1111530" y="5088679"/>
            <a:ext cx="209932" cy="209932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5D04B942-1B61-4EF5-B60C-1CE3F86E8830}"/>
              </a:ext>
            </a:extLst>
          </p:cNvPr>
          <p:cNvSpPr/>
          <p:nvPr/>
        </p:nvSpPr>
        <p:spPr>
          <a:xfrm>
            <a:off x="1155265" y="5132414"/>
            <a:ext cx="122462" cy="12246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E049677-3EF6-4D04-8E8F-9CDE56401902}"/>
              </a:ext>
            </a:extLst>
          </p:cNvPr>
          <p:cNvSpPr txBox="1"/>
          <p:nvPr/>
        </p:nvSpPr>
        <p:spPr>
          <a:xfrm>
            <a:off x="600675" y="5293230"/>
            <a:ext cx="1231641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시놉시스 </a:t>
            </a:r>
            <a:endParaRPr lang="en-US" altLang="ko-KR" sz="1050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스토리텔링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0F56243-1E05-4FDA-9C94-5570B1024544}"/>
              </a:ext>
            </a:extLst>
          </p:cNvPr>
          <p:cNvSpPr/>
          <p:nvPr/>
        </p:nvSpPr>
        <p:spPr>
          <a:xfrm>
            <a:off x="3114686" y="6159647"/>
            <a:ext cx="209932" cy="209932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A9B8BD09-8FAF-47DB-ACDE-1E0E7E2F59A3}"/>
              </a:ext>
            </a:extLst>
          </p:cNvPr>
          <p:cNvSpPr/>
          <p:nvPr/>
        </p:nvSpPr>
        <p:spPr>
          <a:xfrm>
            <a:off x="3158421" y="6203382"/>
            <a:ext cx="122462" cy="12246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442DA3B-214C-463B-BC0A-AC03714CEEC2}"/>
              </a:ext>
            </a:extLst>
          </p:cNvPr>
          <p:cNvSpPr txBox="1"/>
          <p:nvPr/>
        </p:nvSpPr>
        <p:spPr>
          <a:xfrm>
            <a:off x="3368352" y="6142159"/>
            <a:ext cx="123164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권장 플레이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C4EE5C64-1EF9-4296-8503-5832FCCAEBF2}"/>
              </a:ext>
            </a:extLst>
          </p:cNvPr>
          <p:cNvSpPr/>
          <p:nvPr/>
        </p:nvSpPr>
        <p:spPr>
          <a:xfrm>
            <a:off x="5160550" y="5744056"/>
            <a:ext cx="209932" cy="209932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180127F3-20A9-43C6-8C10-23EA583020C2}"/>
              </a:ext>
            </a:extLst>
          </p:cNvPr>
          <p:cNvSpPr/>
          <p:nvPr/>
        </p:nvSpPr>
        <p:spPr>
          <a:xfrm>
            <a:off x="5204285" y="5787791"/>
            <a:ext cx="122462" cy="12246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F07A2F7-6A9C-44FD-AFC5-044C6DD4B7C7}"/>
              </a:ext>
            </a:extLst>
          </p:cNvPr>
          <p:cNvSpPr txBox="1"/>
          <p:nvPr/>
        </p:nvSpPr>
        <p:spPr>
          <a:xfrm>
            <a:off x="5418998" y="5722061"/>
            <a:ext cx="123164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가볍게 즐길 요소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C54A4DB7-D4C1-4818-AF00-0D3D58BAB910}"/>
              </a:ext>
            </a:extLst>
          </p:cNvPr>
          <p:cNvSpPr/>
          <p:nvPr/>
        </p:nvSpPr>
        <p:spPr>
          <a:xfrm>
            <a:off x="5160550" y="6185965"/>
            <a:ext cx="209932" cy="209932"/>
          </a:xfrm>
          <a:prstGeom prst="ellipse">
            <a:avLst/>
          </a:prstGeom>
          <a:noFill/>
          <a:ln w="28575">
            <a:solidFill>
              <a:srgbClr val="C59E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CDC17B97-84B9-4C33-A9E1-50814444A8D4}"/>
              </a:ext>
            </a:extLst>
          </p:cNvPr>
          <p:cNvSpPr/>
          <p:nvPr/>
        </p:nvSpPr>
        <p:spPr>
          <a:xfrm>
            <a:off x="5204285" y="6229700"/>
            <a:ext cx="122462" cy="122462"/>
          </a:xfrm>
          <a:prstGeom prst="ellipse">
            <a:avLst/>
          </a:prstGeom>
          <a:solidFill>
            <a:srgbClr val="C59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6A4B1AA1-6818-4732-83DD-06F58FCE9126}"/>
              </a:ext>
            </a:extLst>
          </p:cNvPr>
          <p:cNvSpPr txBox="1"/>
          <p:nvPr/>
        </p:nvSpPr>
        <p:spPr>
          <a:xfrm>
            <a:off x="5418998" y="6163973"/>
            <a:ext cx="123164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C59EE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050" dirty="0">
                <a:solidFill>
                  <a:srgbClr val="C59EE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동기 부여 관리</a:t>
            </a:r>
          </a:p>
        </p:txBody>
      </p:sp>
      <p:sp>
        <p:nvSpPr>
          <p:cNvPr id="88" name="Callout: Line 87">
            <a:extLst>
              <a:ext uri="{FF2B5EF4-FFF2-40B4-BE49-F238E27FC236}">
                <a16:creationId xmlns:a16="http://schemas.microsoft.com/office/drawing/2014/main" xmlns="" id="{CE596DEF-42D9-46A8-B97B-AD5AFFD413B7}"/>
              </a:ext>
            </a:extLst>
          </p:cNvPr>
          <p:cNvSpPr/>
          <p:nvPr/>
        </p:nvSpPr>
        <p:spPr>
          <a:xfrm>
            <a:off x="1267323" y="3511341"/>
            <a:ext cx="1901639" cy="523525"/>
          </a:xfrm>
          <a:prstGeom prst="borderCallout1">
            <a:avLst>
              <a:gd name="adj1" fmla="val 100038"/>
              <a:gd name="adj2" fmla="val 50170"/>
              <a:gd name="adj3" fmla="val 179104"/>
              <a:gd name="adj4" fmla="val 63045"/>
            </a:avLst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몬스터의 퇴치와 스토리 상의 중요한 역할을 할 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감옥에 갇힌 씨앗들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발견하고 구출한다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9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C70BA09D-6669-4580-ABF0-E2E8E206EFE4}"/>
              </a:ext>
            </a:extLst>
          </p:cNvPr>
          <p:cNvSpPr/>
          <p:nvPr/>
        </p:nvSpPr>
        <p:spPr>
          <a:xfrm>
            <a:off x="2425158" y="4426394"/>
            <a:ext cx="209932" cy="209932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4A3C2613-2734-4281-8B8F-99994FE628B7}"/>
              </a:ext>
            </a:extLst>
          </p:cNvPr>
          <p:cNvSpPr/>
          <p:nvPr/>
        </p:nvSpPr>
        <p:spPr>
          <a:xfrm>
            <a:off x="2468893" y="4470129"/>
            <a:ext cx="122462" cy="12246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9" name="Callout: Line 88">
            <a:extLst>
              <a:ext uri="{FF2B5EF4-FFF2-40B4-BE49-F238E27FC236}">
                <a16:creationId xmlns:a16="http://schemas.microsoft.com/office/drawing/2014/main" xmlns="" id="{9227955D-FD47-4D35-91FF-FE2BF65B98D4}"/>
              </a:ext>
            </a:extLst>
          </p:cNvPr>
          <p:cNvSpPr/>
          <p:nvPr/>
        </p:nvSpPr>
        <p:spPr>
          <a:xfrm>
            <a:off x="3454301" y="4356920"/>
            <a:ext cx="1763750" cy="666626"/>
          </a:xfrm>
          <a:prstGeom prst="borderCallout1">
            <a:avLst>
              <a:gd name="adj1" fmla="val -393"/>
              <a:gd name="adj2" fmla="val 49306"/>
              <a:gd name="adj3" fmla="val -77807"/>
              <a:gd name="adj4" fmla="val 14657"/>
            </a:avLst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9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이라는 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 보스를 처치하고 등장하는 마을은 황폐했던 이전 맵 들의 모습과는 상반되어 보인다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9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EA90686C-3120-49E6-8422-C926B3F8061F}"/>
              </a:ext>
            </a:extLst>
          </p:cNvPr>
          <p:cNvGrpSpPr/>
          <p:nvPr/>
        </p:nvGrpSpPr>
        <p:grpSpPr>
          <a:xfrm>
            <a:off x="3557328" y="3640320"/>
            <a:ext cx="209932" cy="209932"/>
            <a:chOff x="4226767" y="2174033"/>
            <a:chExt cx="261254" cy="26125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5A5AA9DF-FF7E-45B9-8FDE-135A28072963}"/>
                </a:ext>
              </a:extLst>
            </p:cNvPr>
            <p:cNvSpPr/>
            <p:nvPr/>
          </p:nvSpPr>
          <p:spPr>
            <a:xfrm>
              <a:off x="4226767" y="2174033"/>
              <a:ext cx="261254" cy="261254"/>
            </a:xfrm>
            <a:prstGeom prst="ellipse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9A9A0B14-60D6-4814-ADC0-CB1A1F1B7F04}"/>
                </a:ext>
              </a:extLst>
            </p:cNvPr>
            <p:cNvSpPr/>
            <p:nvPr/>
          </p:nvSpPr>
          <p:spPr>
            <a:xfrm>
              <a:off x="4281194" y="2228460"/>
              <a:ext cx="152400" cy="1524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90" name="Callout: Line 89">
            <a:extLst>
              <a:ext uri="{FF2B5EF4-FFF2-40B4-BE49-F238E27FC236}">
                <a16:creationId xmlns:a16="http://schemas.microsoft.com/office/drawing/2014/main" xmlns="" id="{E13933D2-05A4-45C6-836A-1800B0EAE5DF}"/>
              </a:ext>
            </a:extLst>
          </p:cNvPr>
          <p:cNvSpPr/>
          <p:nvPr/>
        </p:nvSpPr>
        <p:spPr>
          <a:xfrm>
            <a:off x="3460855" y="1447175"/>
            <a:ext cx="1763750" cy="865360"/>
          </a:xfrm>
          <a:prstGeom prst="borderCallout1">
            <a:avLst>
              <a:gd name="adj1" fmla="val 100197"/>
              <a:gd name="adj2" fmla="val 50602"/>
              <a:gd name="adj3" fmla="val 170239"/>
              <a:gd name="adj4" fmla="val 74710"/>
            </a:avLst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평화로워 보이는 마을에서는 주민들이  과거 마을을 지켰던 영웅이 누렁들과 손을 잡고 마을을 공격한다는 이야기가 돌면서 불안에 떨어 했다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촌장은 주인공 무리에게 그자의 퇴치를 부탁한다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9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2F92A67D-A5F5-43FC-9537-48D0DD4EF311}"/>
              </a:ext>
            </a:extLst>
          </p:cNvPr>
          <p:cNvSpPr/>
          <p:nvPr/>
        </p:nvSpPr>
        <p:spPr>
          <a:xfrm>
            <a:off x="4695646" y="2674097"/>
            <a:ext cx="209932" cy="209932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E0A81125-FACF-4341-8575-88D9B121C5C4}"/>
              </a:ext>
            </a:extLst>
          </p:cNvPr>
          <p:cNvSpPr/>
          <p:nvPr/>
        </p:nvSpPr>
        <p:spPr>
          <a:xfrm>
            <a:off x="4739381" y="2717832"/>
            <a:ext cx="122462" cy="12246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1" name="Callout: Line 90">
            <a:extLst>
              <a:ext uri="{FF2B5EF4-FFF2-40B4-BE49-F238E27FC236}">
                <a16:creationId xmlns:a16="http://schemas.microsoft.com/office/drawing/2014/main" xmlns="" id="{BDD3576F-8F29-439D-A0F3-B1F23DAAA0BF}"/>
              </a:ext>
            </a:extLst>
          </p:cNvPr>
          <p:cNvSpPr/>
          <p:nvPr/>
        </p:nvSpPr>
        <p:spPr>
          <a:xfrm>
            <a:off x="5384018" y="4319100"/>
            <a:ext cx="1763750" cy="775493"/>
          </a:xfrm>
          <a:prstGeom prst="borderCallout1">
            <a:avLst>
              <a:gd name="adj1" fmla="val -393"/>
              <a:gd name="adj2" fmla="val 48874"/>
              <a:gd name="adj3" fmla="val -110956"/>
              <a:gd name="adj4" fmla="val 25890"/>
            </a:avLst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주인공은 자신이 씨앗이 아니라는 사실을 알게 되고 혼란에 빠지게 된다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결국 나무가 되는 꿈은 접게 되고 지금 하고있는 일을 마무리 짓기로 결심한다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9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19F67D56-80A1-481E-9390-AB8720F7FDC8}"/>
              </a:ext>
            </a:extLst>
          </p:cNvPr>
          <p:cNvSpPr/>
          <p:nvPr/>
        </p:nvSpPr>
        <p:spPr>
          <a:xfrm>
            <a:off x="5700338" y="3416648"/>
            <a:ext cx="209932" cy="209932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15A34D8D-CCAE-43F8-94B0-5361CAD16203}"/>
              </a:ext>
            </a:extLst>
          </p:cNvPr>
          <p:cNvSpPr/>
          <p:nvPr/>
        </p:nvSpPr>
        <p:spPr>
          <a:xfrm>
            <a:off x="5744073" y="3460383"/>
            <a:ext cx="122462" cy="12246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2" name="Callout: Line 91">
            <a:extLst>
              <a:ext uri="{FF2B5EF4-FFF2-40B4-BE49-F238E27FC236}">
                <a16:creationId xmlns:a16="http://schemas.microsoft.com/office/drawing/2014/main" xmlns="" id="{C48DF49E-3047-419E-8B22-127C51AA3BA1}"/>
              </a:ext>
            </a:extLst>
          </p:cNvPr>
          <p:cNvSpPr/>
          <p:nvPr/>
        </p:nvSpPr>
        <p:spPr>
          <a:xfrm>
            <a:off x="5383543" y="1545610"/>
            <a:ext cx="1763750" cy="666626"/>
          </a:xfrm>
          <a:prstGeom prst="borderCallout1">
            <a:avLst>
              <a:gd name="adj1" fmla="val 99054"/>
              <a:gd name="adj2" fmla="val 48874"/>
              <a:gd name="adj3" fmla="val 151950"/>
              <a:gd name="adj4" fmla="val 77302"/>
            </a:avLst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마음을 다잡은 주인공은 마을에 돌고 있는 소문이 사실인지 확인하기 위해 마을의 외곽에 있는 허름한 간이 마을로 이동한다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9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23D71A07-B29C-4F28-A036-69423138FD49}"/>
              </a:ext>
            </a:extLst>
          </p:cNvPr>
          <p:cNvGrpSpPr/>
          <p:nvPr/>
        </p:nvGrpSpPr>
        <p:grpSpPr>
          <a:xfrm>
            <a:off x="6730889" y="2507362"/>
            <a:ext cx="209932" cy="209932"/>
            <a:chOff x="4226767" y="2174033"/>
            <a:chExt cx="261254" cy="261254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103F3BF6-29BF-47CB-A7F0-A618000EC061}"/>
                </a:ext>
              </a:extLst>
            </p:cNvPr>
            <p:cNvSpPr/>
            <p:nvPr/>
          </p:nvSpPr>
          <p:spPr>
            <a:xfrm>
              <a:off x="4226767" y="2174033"/>
              <a:ext cx="261254" cy="261254"/>
            </a:xfrm>
            <a:prstGeom prst="ellipse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EC52E373-01F5-41F3-839F-FED06A12C564}"/>
                </a:ext>
              </a:extLst>
            </p:cNvPr>
            <p:cNvSpPr/>
            <p:nvPr/>
          </p:nvSpPr>
          <p:spPr>
            <a:xfrm>
              <a:off x="4281194" y="2228460"/>
              <a:ext cx="152400" cy="1524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93" name="Callout: Line 92">
            <a:extLst>
              <a:ext uri="{FF2B5EF4-FFF2-40B4-BE49-F238E27FC236}">
                <a16:creationId xmlns:a16="http://schemas.microsoft.com/office/drawing/2014/main" xmlns="" id="{8488546F-3149-4FAB-AA0F-DEE6726FDC8F}"/>
              </a:ext>
            </a:extLst>
          </p:cNvPr>
          <p:cNvSpPr/>
          <p:nvPr/>
        </p:nvSpPr>
        <p:spPr>
          <a:xfrm>
            <a:off x="7311281" y="2506981"/>
            <a:ext cx="1763750" cy="666626"/>
          </a:xfrm>
          <a:prstGeom prst="borderCallout1">
            <a:avLst>
              <a:gd name="adj1" fmla="val -393"/>
              <a:gd name="adj2" fmla="val 50170"/>
              <a:gd name="adj3" fmla="val -105241"/>
              <a:gd name="adj4" fmla="val 48788"/>
            </a:avLst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추방당한 씨앗들 사이에서 생존한 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검은 </a:t>
            </a:r>
            <a:r>
              <a:rPr lang="ko-KR" altLang="en-US" sz="9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씨앗＇이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 보스로 등장한다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973AE168-27DA-4750-9042-951D9CA004EE}"/>
              </a:ext>
            </a:extLst>
          </p:cNvPr>
          <p:cNvSpPr/>
          <p:nvPr/>
        </p:nvSpPr>
        <p:spPr>
          <a:xfrm>
            <a:off x="8052664" y="1582097"/>
            <a:ext cx="209932" cy="209932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AE38B171-F543-448E-934E-ACA9AD279867}"/>
              </a:ext>
            </a:extLst>
          </p:cNvPr>
          <p:cNvSpPr/>
          <p:nvPr/>
        </p:nvSpPr>
        <p:spPr>
          <a:xfrm>
            <a:off x="8096399" y="1625832"/>
            <a:ext cx="122462" cy="12246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4" name="Callout: Line 93">
            <a:extLst>
              <a:ext uri="{FF2B5EF4-FFF2-40B4-BE49-F238E27FC236}">
                <a16:creationId xmlns:a16="http://schemas.microsoft.com/office/drawing/2014/main" xmlns="" id="{54F53F10-304D-4204-82C4-0016D6A7B3A7}"/>
              </a:ext>
            </a:extLst>
          </p:cNvPr>
          <p:cNvSpPr/>
          <p:nvPr/>
        </p:nvSpPr>
        <p:spPr>
          <a:xfrm>
            <a:off x="7319490" y="3376069"/>
            <a:ext cx="1763750" cy="728471"/>
          </a:xfrm>
          <a:prstGeom prst="borderCallout1">
            <a:avLst>
              <a:gd name="adj1" fmla="val 1893"/>
              <a:gd name="adj2" fmla="val 99422"/>
              <a:gd name="adj3" fmla="val -98770"/>
              <a:gd name="adj4" fmla="val 117842"/>
            </a:avLst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대전이 끝난 후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검은 씨앗이 과거에 추방당한 영웅이라는 사실과 함께 호박씨가 말한 모든 소문이 거짓이라는 것을 알게 된다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094E9A2A-B6D9-4A7A-9A34-CFE2DC9C084A}"/>
              </a:ext>
            </a:extLst>
          </p:cNvPr>
          <p:cNvSpPr/>
          <p:nvPr/>
        </p:nvSpPr>
        <p:spPr>
          <a:xfrm>
            <a:off x="9332790" y="2489069"/>
            <a:ext cx="209932" cy="209932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0EFED8-020A-4F50-B7D9-71CA30917D7F}"/>
              </a:ext>
            </a:extLst>
          </p:cNvPr>
          <p:cNvSpPr/>
          <p:nvPr/>
        </p:nvSpPr>
        <p:spPr>
          <a:xfrm>
            <a:off x="9376525" y="2532804"/>
            <a:ext cx="122462" cy="12246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5" name="Callout: Line 94">
            <a:extLst>
              <a:ext uri="{FF2B5EF4-FFF2-40B4-BE49-F238E27FC236}">
                <a16:creationId xmlns:a16="http://schemas.microsoft.com/office/drawing/2014/main" xmlns="" id="{25E96291-1443-4319-88B5-57929A4D3510}"/>
              </a:ext>
            </a:extLst>
          </p:cNvPr>
          <p:cNvSpPr/>
          <p:nvPr/>
        </p:nvSpPr>
        <p:spPr>
          <a:xfrm>
            <a:off x="9254001" y="3446306"/>
            <a:ext cx="1763750" cy="666626"/>
          </a:xfrm>
          <a:prstGeom prst="borderCallout1">
            <a:avLst>
              <a:gd name="adj1" fmla="val -393"/>
              <a:gd name="adj2" fmla="val 50170"/>
              <a:gd name="adj3" fmla="val -65034"/>
              <a:gd name="adj4" fmla="val 79610"/>
            </a:avLst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플레이어가 모든 씨앗을 구출하지 못하였다면 주인공은 검은 씨앗의 도움을 받아 마지막 인사와 함께 헤어지게 된다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.(</a:t>
            </a:r>
            <a:r>
              <a:rPr lang="ko-KR" altLang="en-US" sz="9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노말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엔딩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96" name="Callout: Line 95">
            <a:extLst>
              <a:ext uri="{FF2B5EF4-FFF2-40B4-BE49-F238E27FC236}">
                <a16:creationId xmlns:a16="http://schemas.microsoft.com/office/drawing/2014/main" xmlns="" id="{A23C87FC-D1B9-4DAB-A18E-FC267B6F5BA0}"/>
              </a:ext>
            </a:extLst>
          </p:cNvPr>
          <p:cNvSpPr/>
          <p:nvPr/>
        </p:nvSpPr>
        <p:spPr>
          <a:xfrm>
            <a:off x="9242667" y="1535462"/>
            <a:ext cx="1763750" cy="666626"/>
          </a:xfrm>
          <a:prstGeom prst="borderCallout1">
            <a:avLst>
              <a:gd name="adj1" fmla="val 98155"/>
              <a:gd name="adj2" fmla="val 48660"/>
              <a:gd name="adj3" fmla="val 135325"/>
              <a:gd name="adj4" fmla="val 80285"/>
            </a:avLst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플레이어가 모든 씨앗들을 구출 하는데 성공했다면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주인공은 씨앗들의 인사를 받으며 밖으로 나가게 된다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진 엔딩</a:t>
            </a:r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3BC898E8-18D2-40F3-9AC8-B854C25CE805}"/>
              </a:ext>
            </a:extLst>
          </p:cNvPr>
          <p:cNvSpPr/>
          <p:nvPr/>
        </p:nvSpPr>
        <p:spPr>
          <a:xfrm>
            <a:off x="10605035" y="2833300"/>
            <a:ext cx="209932" cy="209932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984F8C5-D14D-48D8-A29B-78D77045F3E0}"/>
              </a:ext>
            </a:extLst>
          </p:cNvPr>
          <p:cNvSpPr/>
          <p:nvPr/>
        </p:nvSpPr>
        <p:spPr>
          <a:xfrm>
            <a:off x="10648770" y="2877035"/>
            <a:ext cx="122462" cy="12246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BB6CAAD-DAF9-4DDD-83C1-E998E5819211}"/>
              </a:ext>
            </a:extLst>
          </p:cNvPr>
          <p:cNvSpPr/>
          <p:nvPr/>
        </p:nvSpPr>
        <p:spPr>
          <a:xfrm>
            <a:off x="10608251" y="2410492"/>
            <a:ext cx="209932" cy="209932"/>
          </a:xfrm>
          <a:prstGeom prst="ellipse">
            <a:avLst/>
          </a:prstGeom>
          <a:noFill/>
          <a:ln w="28575">
            <a:solidFill>
              <a:srgbClr val="C59E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53B523F6-16F8-4D77-8422-F9EFED335B02}"/>
              </a:ext>
            </a:extLst>
          </p:cNvPr>
          <p:cNvSpPr/>
          <p:nvPr/>
        </p:nvSpPr>
        <p:spPr>
          <a:xfrm>
            <a:off x="10651986" y="2454227"/>
            <a:ext cx="122462" cy="122462"/>
          </a:xfrm>
          <a:prstGeom prst="ellipse">
            <a:avLst/>
          </a:prstGeom>
          <a:solidFill>
            <a:srgbClr val="C59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8" name="TextBox 10">
            <a:extLst>
              <a:ext uri="{FF2B5EF4-FFF2-40B4-BE49-F238E27FC236}">
                <a16:creationId xmlns:a16="http://schemas.microsoft.com/office/drawing/2014/main" xmlns="" id="{8198AB97-DEB1-4C71-A372-B4F42435649E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설계</a:t>
            </a:r>
          </a:p>
        </p:txBody>
      </p:sp>
      <p:cxnSp>
        <p:nvCxnSpPr>
          <p:cNvPr id="69" name="Straight Connector 6">
            <a:extLst>
              <a:ext uri="{FF2B5EF4-FFF2-40B4-BE49-F238E27FC236}">
                <a16:creationId xmlns:a16="http://schemas.microsoft.com/office/drawing/2014/main" xmlns="" id="{81444260-CFF9-4127-8096-4B573A79369B}"/>
              </a:ext>
            </a:extLst>
          </p:cNvPr>
          <p:cNvCxnSpPr>
            <a:cxnSpLocks/>
          </p:cNvCxnSpPr>
          <p:nvPr/>
        </p:nvCxnSpPr>
        <p:spPr>
          <a:xfrm>
            <a:off x="1930400" y="355254"/>
            <a:ext cx="9276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4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A0D7C2CC-088C-4C63-B9C6-CF6507DC27BE}"/>
              </a:ext>
            </a:extLst>
          </p:cNvPr>
          <p:cNvSpPr txBox="1"/>
          <p:nvPr/>
        </p:nvSpPr>
        <p:spPr>
          <a:xfrm>
            <a:off x="1" y="3052295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시스템</a:t>
            </a:r>
          </a:p>
        </p:txBody>
      </p:sp>
    </p:spTree>
    <p:extLst>
      <p:ext uri="{BB962C8B-B14F-4D97-AF65-F5344CB8AC3E}">
        <p14:creationId xmlns:p14="http://schemas.microsoft.com/office/powerpoint/2010/main" val="32792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17">
            <a:extLst>
              <a:ext uri="{FF2B5EF4-FFF2-40B4-BE49-F238E27FC236}">
                <a16:creationId xmlns:a16="http://schemas.microsoft.com/office/drawing/2014/main" xmlns="" id="{6B689F79-F7E2-4643-B981-F19EF996B539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E1F19BFB-477E-45C8-9918-04C791803A52}"/>
              </a:ext>
            </a:extLst>
          </p:cNvPr>
          <p:cNvSpPr txBox="1"/>
          <p:nvPr/>
        </p:nvSpPr>
        <p:spPr>
          <a:xfrm>
            <a:off x="452019" y="188536"/>
            <a:ext cx="1330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Play Flow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30D2562C-426D-4C0E-B3AA-48A17FD1317A}"/>
              </a:ext>
            </a:extLst>
          </p:cNvPr>
          <p:cNvSpPr/>
          <p:nvPr/>
        </p:nvSpPr>
        <p:spPr>
          <a:xfrm>
            <a:off x="914401" y="825438"/>
            <a:ext cx="746449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실행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7EEBAF0-AC1D-483A-9445-E9D40361F4B7}"/>
              </a:ext>
            </a:extLst>
          </p:cNvPr>
          <p:cNvCxnSpPr>
            <a:stCxn id="6" idx="3"/>
          </p:cNvCxnSpPr>
          <p:nvPr/>
        </p:nvCxnSpPr>
        <p:spPr>
          <a:xfrm flipV="1">
            <a:off x="1660850" y="1102370"/>
            <a:ext cx="279917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E4029E1-89EC-4850-AB29-6FD775977443}"/>
              </a:ext>
            </a:extLst>
          </p:cNvPr>
          <p:cNvSpPr/>
          <p:nvPr/>
        </p:nvSpPr>
        <p:spPr>
          <a:xfrm>
            <a:off x="1620210" y="1067826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E9ADF20C-AB78-4ECF-9A42-9363961C88B3}"/>
              </a:ext>
            </a:extLst>
          </p:cNvPr>
          <p:cNvSpPr/>
          <p:nvPr/>
        </p:nvSpPr>
        <p:spPr>
          <a:xfrm>
            <a:off x="1940767" y="825438"/>
            <a:ext cx="746449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CI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출력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CED9082-B8F3-4DEC-81D5-98D1F4AD2FDD}"/>
              </a:ext>
            </a:extLst>
          </p:cNvPr>
          <p:cNvCxnSpPr>
            <a:stCxn id="12" idx="3"/>
          </p:cNvCxnSpPr>
          <p:nvPr/>
        </p:nvCxnSpPr>
        <p:spPr>
          <a:xfrm flipV="1">
            <a:off x="2687216" y="1102370"/>
            <a:ext cx="279917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C64ACD03-9AFF-4D9B-A395-4296906576C3}"/>
              </a:ext>
            </a:extLst>
          </p:cNvPr>
          <p:cNvSpPr/>
          <p:nvPr/>
        </p:nvSpPr>
        <p:spPr>
          <a:xfrm>
            <a:off x="2646576" y="1067826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02ADA831-78A9-49D2-AF67-7DFD5249C18A}"/>
              </a:ext>
            </a:extLst>
          </p:cNvPr>
          <p:cNvSpPr/>
          <p:nvPr/>
        </p:nvSpPr>
        <p:spPr>
          <a:xfrm>
            <a:off x="2967133" y="825438"/>
            <a:ext cx="746449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Game Logo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출력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2CC709D-2AA0-4294-9F90-8A9AAF5A50FD}"/>
              </a:ext>
            </a:extLst>
          </p:cNvPr>
          <p:cNvCxnSpPr>
            <a:stCxn id="15" idx="3"/>
          </p:cNvCxnSpPr>
          <p:nvPr/>
        </p:nvCxnSpPr>
        <p:spPr>
          <a:xfrm flipV="1">
            <a:off x="3713582" y="1102370"/>
            <a:ext cx="279917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C841740A-F97E-49D2-8A11-E17BF2309D07}"/>
              </a:ext>
            </a:extLst>
          </p:cNvPr>
          <p:cNvSpPr/>
          <p:nvPr/>
        </p:nvSpPr>
        <p:spPr>
          <a:xfrm>
            <a:off x="3672942" y="1067826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A72CC8C1-E0C1-4B85-8E4F-0D5A28260E84}"/>
              </a:ext>
            </a:extLst>
          </p:cNvPr>
          <p:cNvSpPr/>
          <p:nvPr/>
        </p:nvSpPr>
        <p:spPr>
          <a:xfrm>
            <a:off x="3993499" y="825438"/>
            <a:ext cx="868061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메뉴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화면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6271415-0FC3-4E1B-A1D6-522279A4D00F}"/>
              </a:ext>
            </a:extLst>
          </p:cNvPr>
          <p:cNvCxnSpPr>
            <a:cxnSpLocks/>
          </p:cNvCxnSpPr>
          <p:nvPr/>
        </p:nvCxnSpPr>
        <p:spPr>
          <a:xfrm>
            <a:off x="5129453" y="1517387"/>
            <a:ext cx="23659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E883E3ED-D43B-4136-AE30-A0D4F480E42C}"/>
              </a:ext>
            </a:extLst>
          </p:cNvPr>
          <p:cNvSpPr/>
          <p:nvPr/>
        </p:nvSpPr>
        <p:spPr>
          <a:xfrm>
            <a:off x="4813608" y="1067826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xmlns="" id="{483E36F8-08FA-4221-9E64-86175CBFB530}"/>
              </a:ext>
            </a:extLst>
          </p:cNvPr>
          <p:cNvSpPr/>
          <p:nvPr/>
        </p:nvSpPr>
        <p:spPr>
          <a:xfrm>
            <a:off x="6783077" y="1729722"/>
            <a:ext cx="1560875" cy="685968"/>
          </a:xfrm>
          <a:prstGeom prst="flowChartDecision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AFCE6821-6764-4CE5-8ACD-B8EEA93F3039}"/>
              </a:ext>
            </a:extLst>
          </p:cNvPr>
          <p:cNvCxnSpPr>
            <a:cxnSpLocks/>
          </p:cNvCxnSpPr>
          <p:nvPr/>
        </p:nvCxnSpPr>
        <p:spPr>
          <a:xfrm>
            <a:off x="8364822" y="2072395"/>
            <a:ext cx="475082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749207A1-1DFF-4B49-838C-D11E98EF3A7A}"/>
              </a:ext>
            </a:extLst>
          </p:cNvPr>
          <p:cNvSpPr/>
          <p:nvPr/>
        </p:nvSpPr>
        <p:spPr>
          <a:xfrm>
            <a:off x="8325198" y="2032771"/>
            <a:ext cx="79248" cy="792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CD644B90-18C9-441F-9553-13D931D17F0E}"/>
              </a:ext>
            </a:extLst>
          </p:cNvPr>
          <p:cNvSpPr/>
          <p:nvPr/>
        </p:nvSpPr>
        <p:spPr>
          <a:xfrm>
            <a:off x="7539130" y="1682478"/>
            <a:ext cx="79248" cy="79248"/>
          </a:xfrm>
          <a:prstGeom prst="ellipse">
            <a:avLst/>
          </a:prstGeom>
          <a:solidFill>
            <a:srgbClr val="FF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xmlns="" id="{3A3AC426-C9B8-4BF6-81BE-3C0A635D514B}"/>
              </a:ext>
            </a:extLst>
          </p:cNvPr>
          <p:cNvCxnSpPr>
            <a:cxnSpLocks/>
            <a:stCxn id="20" idx="6"/>
            <a:endCxn id="112" idx="1"/>
          </p:cNvCxnSpPr>
          <p:nvPr/>
        </p:nvCxnSpPr>
        <p:spPr>
          <a:xfrm>
            <a:off x="4892856" y="1107450"/>
            <a:ext cx="475986" cy="1229877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7975D47-307C-472E-8E71-D5A7101953E3}"/>
              </a:ext>
            </a:extLst>
          </p:cNvPr>
          <p:cNvSpPr/>
          <p:nvPr/>
        </p:nvSpPr>
        <p:spPr>
          <a:xfrm>
            <a:off x="5366050" y="1781557"/>
            <a:ext cx="868061" cy="29260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정보 노트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DB7A1750-C28D-4ED3-99AC-358FF60FCF13}"/>
              </a:ext>
            </a:extLst>
          </p:cNvPr>
          <p:cNvSpPr/>
          <p:nvPr/>
        </p:nvSpPr>
        <p:spPr>
          <a:xfrm>
            <a:off x="5366049" y="1371084"/>
            <a:ext cx="868061" cy="29260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불러오기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F18D825A-1970-42BC-AE63-C72EC98F22FC}"/>
              </a:ext>
            </a:extLst>
          </p:cNvPr>
          <p:cNvSpPr/>
          <p:nvPr/>
        </p:nvSpPr>
        <p:spPr>
          <a:xfrm>
            <a:off x="5366049" y="960610"/>
            <a:ext cx="868061" cy="29260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시작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62DE5825-2DA0-4B42-B416-344E85E7557B}"/>
              </a:ext>
            </a:extLst>
          </p:cNvPr>
          <p:cNvCxnSpPr>
            <a:cxnSpLocks/>
          </p:cNvCxnSpPr>
          <p:nvPr/>
        </p:nvCxnSpPr>
        <p:spPr>
          <a:xfrm>
            <a:off x="5129452" y="1107920"/>
            <a:ext cx="23659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35E2AB6B-F272-419B-A9EB-E7C16FF187BC}"/>
              </a:ext>
            </a:extLst>
          </p:cNvPr>
          <p:cNvSpPr/>
          <p:nvPr/>
        </p:nvSpPr>
        <p:spPr>
          <a:xfrm>
            <a:off x="6545324" y="825438"/>
            <a:ext cx="1097536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 시작 애니메이션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EE83CA94-D5B0-4D02-B498-D613BBED9E67}"/>
              </a:ext>
            </a:extLst>
          </p:cNvPr>
          <p:cNvCxnSpPr/>
          <p:nvPr/>
        </p:nvCxnSpPr>
        <p:spPr>
          <a:xfrm flipV="1">
            <a:off x="6252418" y="1102370"/>
            <a:ext cx="279917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9C45431-1039-4546-B002-ADE2839BB7F8}"/>
              </a:ext>
            </a:extLst>
          </p:cNvPr>
          <p:cNvSpPr/>
          <p:nvPr/>
        </p:nvSpPr>
        <p:spPr>
          <a:xfrm>
            <a:off x="6211778" y="1067826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950D50CF-BE81-4D99-BC9A-1AFB4D4B4120}"/>
              </a:ext>
            </a:extLst>
          </p:cNvPr>
          <p:cNvCxnSpPr/>
          <p:nvPr/>
        </p:nvCxnSpPr>
        <p:spPr>
          <a:xfrm flipV="1">
            <a:off x="7655849" y="1102370"/>
            <a:ext cx="279917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9E944949-1C8D-4080-ABCF-BD054A4D95AA}"/>
              </a:ext>
            </a:extLst>
          </p:cNvPr>
          <p:cNvSpPr/>
          <p:nvPr/>
        </p:nvSpPr>
        <p:spPr>
          <a:xfrm>
            <a:off x="7615209" y="1067826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89F43F8B-F483-4B78-8CBF-3DAF5A159847}"/>
              </a:ext>
            </a:extLst>
          </p:cNvPr>
          <p:cNvSpPr/>
          <p:nvPr/>
        </p:nvSpPr>
        <p:spPr>
          <a:xfrm>
            <a:off x="7948755" y="825438"/>
            <a:ext cx="1097536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캐릭터 독백 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텔링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xmlns="" id="{8FAECC21-956E-49F7-99F5-2018AFFF40A9}"/>
              </a:ext>
            </a:extLst>
          </p:cNvPr>
          <p:cNvCxnSpPr>
            <a:cxnSpLocks/>
            <a:stCxn id="52" idx="3"/>
            <a:endCxn id="56" idx="3"/>
          </p:cNvCxnSpPr>
          <p:nvPr/>
        </p:nvCxnSpPr>
        <p:spPr>
          <a:xfrm>
            <a:off x="9046291" y="1102371"/>
            <a:ext cx="1100742" cy="2218961"/>
          </a:xfrm>
          <a:prstGeom prst="bentConnector3">
            <a:avLst>
              <a:gd name="adj1" fmla="val 120768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6A6C4F8E-DD2E-4539-A5A8-93AAE0D765FA}"/>
              </a:ext>
            </a:extLst>
          </p:cNvPr>
          <p:cNvSpPr/>
          <p:nvPr/>
        </p:nvSpPr>
        <p:spPr>
          <a:xfrm>
            <a:off x="9165148" y="3044399"/>
            <a:ext cx="981885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바른펜" panose="020B0503000000000000" pitchFamily="50" charset="-127"/>
                <a:ea typeface="나눔바른펜" panose="020B0503000000000000" pitchFamily="50" charset="-127"/>
              </a:rPr>
              <a:t>튜토리얼 및 방향키 세팅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C9CA7CF5-AA16-4086-AFB8-B0F829E993B9}"/>
              </a:ext>
            </a:extLst>
          </p:cNvPr>
          <p:cNvSpPr/>
          <p:nvPr/>
        </p:nvSpPr>
        <p:spPr>
          <a:xfrm>
            <a:off x="9009291" y="1062746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82D9B7-81DE-4C6B-8671-B29EC7E40BE9}"/>
              </a:ext>
            </a:extLst>
          </p:cNvPr>
          <p:cNvSpPr/>
          <p:nvPr/>
        </p:nvSpPr>
        <p:spPr>
          <a:xfrm>
            <a:off x="9125524" y="3281707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3C1EA116-D27A-43C6-A1E2-D07669E204E1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8853025" y="3321331"/>
            <a:ext cx="27249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C050A344-5472-4B26-8CC6-7E07ADF84484}"/>
              </a:ext>
            </a:extLst>
          </p:cNvPr>
          <p:cNvSpPr/>
          <p:nvPr/>
        </p:nvSpPr>
        <p:spPr>
          <a:xfrm>
            <a:off x="7735677" y="3047633"/>
            <a:ext cx="1097536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플레이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6F6BA097-9CBF-4E66-8E36-0F050A39FC85}"/>
              </a:ext>
            </a:extLst>
          </p:cNvPr>
          <p:cNvSpPr/>
          <p:nvPr/>
        </p:nvSpPr>
        <p:spPr>
          <a:xfrm>
            <a:off x="8853024" y="1799868"/>
            <a:ext cx="1199279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세이브 파일 로드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xmlns="" id="{63F5FF9B-3754-4F79-B579-6C8F6ACAC3D3}"/>
              </a:ext>
            </a:extLst>
          </p:cNvPr>
          <p:cNvCxnSpPr>
            <a:cxnSpLocks/>
            <a:stCxn id="41" idx="3"/>
            <a:endCxn id="26" idx="1"/>
          </p:cNvCxnSpPr>
          <p:nvPr/>
        </p:nvCxnSpPr>
        <p:spPr>
          <a:xfrm>
            <a:off x="6234110" y="1517388"/>
            <a:ext cx="548967" cy="555318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0C5D3C52-526F-4659-BF61-5FAFB79D58F2}"/>
              </a:ext>
            </a:extLst>
          </p:cNvPr>
          <p:cNvSpPr/>
          <p:nvPr/>
        </p:nvSpPr>
        <p:spPr>
          <a:xfrm>
            <a:off x="6201990" y="1483858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380F0330-79C7-46D0-9746-D71BB2EE632C}"/>
              </a:ext>
            </a:extLst>
          </p:cNvPr>
          <p:cNvSpPr/>
          <p:nvPr/>
        </p:nvSpPr>
        <p:spPr>
          <a:xfrm>
            <a:off x="9362169" y="2314109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EE03FE71-D9AC-4603-AFB2-5649A3DC1232}"/>
              </a:ext>
            </a:extLst>
          </p:cNvPr>
          <p:cNvSpPr txBox="1"/>
          <p:nvPr/>
        </p:nvSpPr>
        <p:spPr>
          <a:xfrm>
            <a:off x="6891995" y="1863822"/>
            <a:ext cx="128276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세이브 파일이</a:t>
            </a: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있는가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xmlns="" id="{DD4AE45F-CBF2-4BBB-B729-25D7E65A2287}"/>
              </a:ext>
            </a:extLst>
          </p:cNvPr>
          <p:cNvCxnSpPr>
            <a:cxnSpLocks/>
            <a:stCxn id="74" idx="4"/>
            <a:endCxn id="67" idx="0"/>
          </p:cNvCxnSpPr>
          <p:nvPr/>
        </p:nvCxnSpPr>
        <p:spPr>
          <a:xfrm rot="5400000">
            <a:off x="8515981" y="2161821"/>
            <a:ext cx="654276" cy="1117348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xmlns="" id="{72DA59B4-C056-4603-9D55-0D96257A14AF}"/>
              </a:ext>
            </a:extLst>
          </p:cNvPr>
          <p:cNvCxnSpPr>
            <a:cxnSpLocks/>
            <a:stCxn id="30" idx="0"/>
            <a:endCxn id="46" idx="2"/>
          </p:cNvCxnSpPr>
          <p:nvPr/>
        </p:nvCxnSpPr>
        <p:spPr>
          <a:xfrm rot="16200000" flipV="1">
            <a:off x="7184836" y="1288560"/>
            <a:ext cx="303175" cy="484662"/>
          </a:xfrm>
          <a:prstGeom prst="bentConnector3">
            <a:avLst>
              <a:gd name="adj1" fmla="val 50000"/>
            </a:avLst>
          </a:prstGeom>
          <a:ln w="19050">
            <a:solidFill>
              <a:srgbClr val="FF9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103A6D55-211A-4056-B9C5-4956F4B22657}"/>
              </a:ext>
            </a:extLst>
          </p:cNvPr>
          <p:cNvSpPr txBox="1"/>
          <p:nvPr/>
        </p:nvSpPr>
        <p:spPr>
          <a:xfrm>
            <a:off x="8325198" y="1866569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YES</a:t>
            </a:r>
            <a:endParaRPr lang="ko-KR" altLang="en-US" sz="900" dirty="0">
              <a:solidFill>
                <a:schemeClr val="accent1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B72FACE1-9E8E-4E04-A4E7-2F5FC9E94B21}"/>
              </a:ext>
            </a:extLst>
          </p:cNvPr>
          <p:cNvSpPr txBox="1"/>
          <p:nvPr/>
        </p:nvSpPr>
        <p:spPr>
          <a:xfrm>
            <a:off x="7487049" y="1495017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F93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</a:t>
            </a:r>
            <a:endParaRPr lang="ko-KR" altLang="en-US" sz="900" dirty="0">
              <a:solidFill>
                <a:srgbClr val="FF93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A5F1014-F242-4763-B061-AAC83D8D2EF9}"/>
              </a:ext>
            </a:extLst>
          </p:cNvPr>
          <p:cNvSpPr/>
          <p:nvPr/>
        </p:nvSpPr>
        <p:spPr>
          <a:xfrm>
            <a:off x="1117145" y="4214054"/>
            <a:ext cx="1575134" cy="533856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맵에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대한 설명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로드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700EE372-4D07-42A8-8B7A-E8F4F5AEBF49}"/>
              </a:ext>
            </a:extLst>
          </p:cNvPr>
          <p:cNvSpPr/>
          <p:nvPr/>
        </p:nvSpPr>
        <p:spPr>
          <a:xfrm>
            <a:off x="7686147" y="3281707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B8B0CF08-5CBC-41D3-9C2F-722F74A76E3D}"/>
              </a:ext>
            </a:extLst>
          </p:cNvPr>
          <p:cNvSpPr/>
          <p:nvPr/>
        </p:nvSpPr>
        <p:spPr>
          <a:xfrm>
            <a:off x="858417" y="3844214"/>
            <a:ext cx="10458452" cy="269713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xmlns="" id="{A40BC46C-34C4-4D00-98A5-5DB888C5C880}"/>
              </a:ext>
            </a:extLst>
          </p:cNvPr>
          <p:cNvSpPr/>
          <p:nvPr/>
        </p:nvSpPr>
        <p:spPr>
          <a:xfrm>
            <a:off x="858418" y="3659547"/>
            <a:ext cx="1632856" cy="369332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플레이</a:t>
            </a:r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xmlns="" id="{B60C5D99-58AC-4523-B92E-D225F146CD11}"/>
              </a:ext>
            </a:extLst>
          </p:cNvPr>
          <p:cNvCxnSpPr>
            <a:cxnSpLocks/>
            <a:stCxn id="102" idx="2"/>
            <a:endCxn id="107" idx="0"/>
          </p:cNvCxnSpPr>
          <p:nvPr/>
        </p:nvCxnSpPr>
        <p:spPr>
          <a:xfrm rot="10800000" flipV="1">
            <a:off x="1674847" y="3321331"/>
            <a:ext cx="6011301" cy="338216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xmlns="" id="{B926F5EE-6945-4F67-A6E2-8A3E91E55C19}"/>
              </a:ext>
            </a:extLst>
          </p:cNvPr>
          <p:cNvSpPr/>
          <p:nvPr/>
        </p:nvSpPr>
        <p:spPr>
          <a:xfrm>
            <a:off x="5368842" y="2191023"/>
            <a:ext cx="868061" cy="29260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종료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xmlns="" id="{B3B96515-AB0D-4292-8EA7-1F9F4E26CC2F}"/>
              </a:ext>
            </a:extLst>
          </p:cNvPr>
          <p:cNvCxnSpPr>
            <a:cxnSpLocks/>
          </p:cNvCxnSpPr>
          <p:nvPr/>
        </p:nvCxnSpPr>
        <p:spPr>
          <a:xfrm>
            <a:off x="5129452" y="1927860"/>
            <a:ext cx="23659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Flowchart: Decision 114">
            <a:extLst>
              <a:ext uri="{FF2B5EF4-FFF2-40B4-BE49-F238E27FC236}">
                <a16:creationId xmlns:a16="http://schemas.microsoft.com/office/drawing/2014/main" xmlns="" id="{9E2A60AD-4666-45A0-AAF6-253EB33CF702}"/>
              </a:ext>
            </a:extLst>
          </p:cNvPr>
          <p:cNvSpPr/>
          <p:nvPr/>
        </p:nvSpPr>
        <p:spPr>
          <a:xfrm>
            <a:off x="1117145" y="5666267"/>
            <a:ext cx="1560875" cy="685968"/>
          </a:xfrm>
          <a:prstGeom prst="flowChartDecision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3C963675-10B4-44C8-95C4-D02F7896254D}"/>
              </a:ext>
            </a:extLst>
          </p:cNvPr>
          <p:cNvSpPr txBox="1"/>
          <p:nvPr/>
        </p:nvSpPr>
        <p:spPr>
          <a:xfrm>
            <a:off x="1263812" y="5777264"/>
            <a:ext cx="128276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HP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</a:t>
            </a: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되었는가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xmlns="" id="{A89326D8-1CB4-43B6-B014-E4092B710FA1}"/>
              </a:ext>
            </a:extLst>
          </p:cNvPr>
          <p:cNvCxnSpPr/>
          <p:nvPr/>
        </p:nvCxnSpPr>
        <p:spPr>
          <a:xfrm flipV="1">
            <a:off x="2705378" y="4470977"/>
            <a:ext cx="279917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601C4D7D-60F5-44F7-8186-88DFF3DE73C4}"/>
              </a:ext>
            </a:extLst>
          </p:cNvPr>
          <p:cNvSpPr/>
          <p:nvPr/>
        </p:nvSpPr>
        <p:spPr>
          <a:xfrm>
            <a:off x="2664738" y="4436433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xmlns="" id="{0D8F82AF-4F8D-4B50-8945-024D7CDA8571}"/>
              </a:ext>
            </a:extLst>
          </p:cNvPr>
          <p:cNvSpPr/>
          <p:nvPr/>
        </p:nvSpPr>
        <p:spPr>
          <a:xfrm>
            <a:off x="2985295" y="4194045"/>
            <a:ext cx="1306284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플레이 창 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xmlns="" id="{9DA2E6F3-1640-4A10-B983-E9A543C8441C}"/>
              </a:ext>
            </a:extLst>
          </p:cNvPr>
          <p:cNvSpPr/>
          <p:nvPr/>
        </p:nvSpPr>
        <p:spPr>
          <a:xfrm>
            <a:off x="4251955" y="4436433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631B7064-5811-4368-8CDD-31A8CD9723EC}"/>
              </a:ext>
            </a:extLst>
          </p:cNvPr>
          <p:cNvCxnSpPr>
            <a:cxnSpLocks/>
          </p:cNvCxnSpPr>
          <p:nvPr/>
        </p:nvCxnSpPr>
        <p:spPr>
          <a:xfrm>
            <a:off x="4331203" y="4476057"/>
            <a:ext cx="48240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lowchart: Decision 123">
            <a:extLst>
              <a:ext uri="{FF2B5EF4-FFF2-40B4-BE49-F238E27FC236}">
                <a16:creationId xmlns:a16="http://schemas.microsoft.com/office/drawing/2014/main" xmlns="" id="{D2C77BDB-E7EB-4D0A-8586-ED6179D67FC4}"/>
              </a:ext>
            </a:extLst>
          </p:cNvPr>
          <p:cNvSpPr/>
          <p:nvPr/>
        </p:nvSpPr>
        <p:spPr>
          <a:xfrm>
            <a:off x="4783938" y="4133073"/>
            <a:ext cx="1560875" cy="685968"/>
          </a:xfrm>
          <a:prstGeom prst="flowChartDecision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9669F5F2-B08C-4571-9FBD-925990A97962}"/>
              </a:ext>
            </a:extLst>
          </p:cNvPr>
          <p:cNvSpPr txBox="1"/>
          <p:nvPr/>
        </p:nvSpPr>
        <p:spPr>
          <a:xfrm>
            <a:off x="4892856" y="4267173"/>
            <a:ext cx="128276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수집한 동료가</a:t>
            </a: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있는가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xmlns="" id="{BDA53612-8CAC-4A40-8B01-9FCA84412C2D}"/>
              </a:ext>
            </a:extLst>
          </p:cNvPr>
          <p:cNvCxnSpPr>
            <a:cxnSpLocks/>
          </p:cNvCxnSpPr>
          <p:nvPr/>
        </p:nvCxnSpPr>
        <p:spPr>
          <a:xfrm>
            <a:off x="6374504" y="4477088"/>
            <a:ext cx="475082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xmlns="" id="{CAD5447F-CD5C-48F6-A12A-BA1269571D57}"/>
              </a:ext>
            </a:extLst>
          </p:cNvPr>
          <p:cNvSpPr/>
          <p:nvPr/>
        </p:nvSpPr>
        <p:spPr>
          <a:xfrm>
            <a:off x="6334880" y="4437464"/>
            <a:ext cx="79248" cy="792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EA87E334-6F4D-4E9D-8184-FC16B73EB6EF}"/>
              </a:ext>
            </a:extLst>
          </p:cNvPr>
          <p:cNvSpPr/>
          <p:nvPr/>
        </p:nvSpPr>
        <p:spPr>
          <a:xfrm>
            <a:off x="6862707" y="4204561"/>
            <a:ext cx="1232806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동료창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활성화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xmlns="" id="{388C5A75-DE82-4D7C-A038-78EAD956209D}"/>
              </a:ext>
            </a:extLst>
          </p:cNvPr>
          <p:cNvSpPr/>
          <p:nvPr/>
        </p:nvSpPr>
        <p:spPr>
          <a:xfrm>
            <a:off x="7469719" y="4732383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9B1984B5-65BC-4944-9E2B-1A7327E9857F}"/>
              </a:ext>
            </a:extLst>
          </p:cNvPr>
          <p:cNvSpPr txBox="1"/>
          <p:nvPr/>
        </p:nvSpPr>
        <p:spPr>
          <a:xfrm>
            <a:off x="6334880" y="4271262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YES</a:t>
            </a:r>
            <a:endParaRPr lang="ko-KR" altLang="en-US" sz="900" dirty="0">
              <a:solidFill>
                <a:schemeClr val="accent1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354EDF81-73B9-43AC-8292-10D4612F7A21}"/>
              </a:ext>
            </a:extLst>
          </p:cNvPr>
          <p:cNvSpPr/>
          <p:nvPr/>
        </p:nvSpPr>
        <p:spPr>
          <a:xfrm>
            <a:off x="5528734" y="4790847"/>
            <a:ext cx="79248" cy="79248"/>
          </a:xfrm>
          <a:prstGeom prst="ellipse">
            <a:avLst/>
          </a:prstGeom>
          <a:solidFill>
            <a:srgbClr val="FF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37B5CC7A-607D-48E1-AF50-271A7B2A6778}"/>
              </a:ext>
            </a:extLst>
          </p:cNvPr>
          <p:cNvSpPr txBox="1"/>
          <p:nvPr/>
        </p:nvSpPr>
        <p:spPr>
          <a:xfrm>
            <a:off x="5446210" y="4870095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F93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</a:t>
            </a:r>
            <a:endParaRPr lang="ko-KR" altLang="en-US" sz="900" dirty="0">
              <a:solidFill>
                <a:srgbClr val="FF93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xmlns="" id="{6BC72518-CB37-4406-ACFA-1ADB9CE2E84B}"/>
              </a:ext>
            </a:extLst>
          </p:cNvPr>
          <p:cNvSpPr/>
          <p:nvPr/>
        </p:nvSpPr>
        <p:spPr>
          <a:xfrm>
            <a:off x="4942816" y="5186404"/>
            <a:ext cx="1232806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동료창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락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xmlns="" id="{83DF54CD-128C-4B43-BA3C-DC65965D0362}"/>
              </a:ext>
            </a:extLst>
          </p:cNvPr>
          <p:cNvCxnSpPr>
            <a:cxnSpLocks/>
          </p:cNvCxnSpPr>
          <p:nvPr/>
        </p:nvCxnSpPr>
        <p:spPr>
          <a:xfrm flipH="1">
            <a:off x="5559219" y="4858665"/>
            <a:ext cx="5329" cy="320119"/>
          </a:xfrm>
          <a:prstGeom prst="straightConnector1">
            <a:avLst/>
          </a:prstGeom>
          <a:ln w="19050">
            <a:solidFill>
              <a:srgbClr val="FF9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xmlns="" id="{546C3526-65E6-40B4-91A4-31496A2C8AC4}"/>
              </a:ext>
            </a:extLst>
          </p:cNvPr>
          <p:cNvCxnSpPr/>
          <p:nvPr/>
        </p:nvCxnSpPr>
        <p:spPr>
          <a:xfrm flipV="1">
            <a:off x="8092525" y="4470976"/>
            <a:ext cx="279917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9F3829AB-C837-4229-A10C-3F5296676FA1}"/>
              </a:ext>
            </a:extLst>
          </p:cNvPr>
          <p:cNvSpPr/>
          <p:nvPr/>
        </p:nvSpPr>
        <p:spPr>
          <a:xfrm>
            <a:off x="8051885" y="4436432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2F2CEFA6-F96D-4DAE-8B84-5DD88E0C1355}"/>
              </a:ext>
            </a:extLst>
          </p:cNvPr>
          <p:cNvSpPr/>
          <p:nvPr/>
        </p:nvSpPr>
        <p:spPr>
          <a:xfrm>
            <a:off x="8372442" y="4194044"/>
            <a:ext cx="1640238" cy="55386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선택한 동료로 플레이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31997FB1-AEAF-4D46-8E27-FB077D7FD092}"/>
              </a:ext>
            </a:extLst>
          </p:cNvPr>
          <p:cNvSpPr txBox="1"/>
          <p:nvPr/>
        </p:nvSpPr>
        <p:spPr>
          <a:xfrm>
            <a:off x="2689361" y="5801755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YES</a:t>
            </a:r>
            <a:endParaRPr lang="ko-KR" altLang="en-US" sz="900" dirty="0">
              <a:solidFill>
                <a:schemeClr val="accent1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1" name="Flowchart: Decision 150">
            <a:extLst>
              <a:ext uri="{FF2B5EF4-FFF2-40B4-BE49-F238E27FC236}">
                <a16:creationId xmlns:a16="http://schemas.microsoft.com/office/drawing/2014/main" xmlns="" id="{9E34B589-AFD6-4DA7-BE66-A68E31B566ED}"/>
              </a:ext>
            </a:extLst>
          </p:cNvPr>
          <p:cNvSpPr/>
          <p:nvPr/>
        </p:nvSpPr>
        <p:spPr>
          <a:xfrm>
            <a:off x="2355709" y="5085890"/>
            <a:ext cx="1560875" cy="685968"/>
          </a:xfrm>
          <a:prstGeom prst="flowChartDecision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64DEE8D8-713E-4948-9308-D3DF504D2CC8}"/>
              </a:ext>
            </a:extLst>
          </p:cNvPr>
          <p:cNvSpPr txBox="1"/>
          <p:nvPr/>
        </p:nvSpPr>
        <p:spPr>
          <a:xfrm>
            <a:off x="2464627" y="5157844"/>
            <a:ext cx="128276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성스러운 </a:t>
            </a: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씨앗이 있는가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xmlns="" id="{4BD5F847-ACFF-4AC2-82E9-5F620C42ABE3}"/>
              </a:ext>
            </a:extLst>
          </p:cNvPr>
          <p:cNvCxnSpPr>
            <a:cxnSpLocks/>
            <a:stCxn id="115" idx="3"/>
            <a:endCxn id="151" idx="2"/>
          </p:cNvCxnSpPr>
          <p:nvPr/>
        </p:nvCxnSpPr>
        <p:spPr>
          <a:xfrm flipV="1">
            <a:off x="2678020" y="5771858"/>
            <a:ext cx="458127" cy="237393"/>
          </a:xfrm>
          <a:prstGeom prst="bent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xmlns="" id="{A0E468F2-BD86-4B13-A674-CEB23E7E6ACC}"/>
              </a:ext>
            </a:extLst>
          </p:cNvPr>
          <p:cNvSpPr/>
          <p:nvPr/>
        </p:nvSpPr>
        <p:spPr>
          <a:xfrm>
            <a:off x="3098771" y="5046207"/>
            <a:ext cx="79248" cy="792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6E719350-A4DD-41A8-98A3-05FB5554655A}"/>
              </a:ext>
            </a:extLst>
          </p:cNvPr>
          <p:cNvSpPr txBox="1"/>
          <p:nvPr/>
        </p:nvSpPr>
        <p:spPr>
          <a:xfrm>
            <a:off x="3252028" y="4870095"/>
            <a:ext cx="13567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YES : </a:t>
            </a:r>
            <a:r>
              <a:rPr lang="ko-KR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 자리에서 부활하여 이어하기 가능</a:t>
            </a:r>
            <a:r>
              <a:rPr lang="en-US" altLang="ko-KR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900" dirty="0">
              <a:solidFill>
                <a:schemeClr val="accent1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xmlns="" id="{91454C67-9CEE-4354-A626-B0E56FC4EAE6}"/>
              </a:ext>
            </a:extLst>
          </p:cNvPr>
          <p:cNvCxnSpPr>
            <a:cxnSpLocks/>
            <a:stCxn id="157" idx="0"/>
            <a:endCxn id="119" idx="2"/>
          </p:cNvCxnSpPr>
          <p:nvPr/>
        </p:nvCxnSpPr>
        <p:spPr>
          <a:xfrm rot="5400000" flipH="1" flipV="1">
            <a:off x="3239268" y="4647038"/>
            <a:ext cx="298297" cy="5000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140">
            <a:extLst>
              <a:ext uri="{FF2B5EF4-FFF2-40B4-BE49-F238E27FC236}">
                <a16:creationId xmlns:a16="http://schemas.microsoft.com/office/drawing/2014/main" xmlns="" id="{423DC989-C84A-4BF2-A107-5D480AC3448C}"/>
              </a:ext>
            </a:extLst>
          </p:cNvPr>
          <p:cNvSpPr/>
          <p:nvPr/>
        </p:nvSpPr>
        <p:spPr>
          <a:xfrm>
            <a:off x="9973056" y="4431352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7" name="Connector: Elbow 53">
            <a:extLst>
              <a:ext uri="{FF2B5EF4-FFF2-40B4-BE49-F238E27FC236}">
                <a16:creationId xmlns:a16="http://schemas.microsoft.com/office/drawing/2014/main" xmlns="" id="{97E2F916-137E-43A7-AA90-399E1BF3F52E}"/>
              </a:ext>
            </a:extLst>
          </p:cNvPr>
          <p:cNvCxnSpPr>
            <a:cxnSpLocks/>
            <a:stCxn id="84" idx="6"/>
          </p:cNvCxnSpPr>
          <p:nvPr/>
        </p:nvCxnSpPr>
        <p:spPr>
          <a:xfrm flipH="1">
            <a:off x="10012680" y="4470976"/>
            <a:ext cx="39624" cy="998740"/>
          </a:xfrm>
          <a:prstGeom prst="bentConnector3">
            <a:avLst>
              <a:gd name="adj1" fmla="val -576923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lowchart: Decision 123">
            <a:extLst>
              <a:ext uri="{FF2B5EF4-FFF2-40B4-BE49-F238E27FC236}">
                <a16:creationId xmlns:a16="http://schemas.microsoft.com/office/drawing/2014/main" xmlns="" id="{42DE75EE-495C-4AFA-9326-E01666A69ADE}"/>
              </a:ext>
            </a:extLst>
          </p:cNvPr>
          <p:cNvSpPr/>
          <p:nvPr/>
        </p:nvSpPr>
        <p:spPr>
          <a:xfrm>
            <a:off x="8424334" y="5125455"/>
            <a:ext cx="1560875" cy="685968"/>
          </a:xfrm>
          <a:prstGeom prst="flowChartDecision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39B57838-9F0F-44EE-A131-7CDEAD05CC5E}"/>
              </a:ext>
            </a:extLst>
          </p:cNvPr>
          <p:cNvSpPr txBox="1"/>
          <p:nvPr/>
        </p:nvSpPr>
        <p:spPr>
          <a:xfrm>
            <a:off x="8563388" y="5268777"/>
            <a:ext cx="128276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스왑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게이지가</a:t>
            </a:r>
            <a:endParaRPr lang="en-US" altLang="ko-KR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찼는가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sp>
        <p:nvSpPr>
          <p:cNvPr id="91" name="Oval 127">
            <a:extLst>
              <a:ext uri="{FF2B5EF4-FFF2-40B4-BE49-F238E27FC236}">
                <a16:creationId xmlns:a16="http://schemas.microsoft.com/office/drawing/2014/main" xmlns="" id="{B98F0B4B-7E87-4075-A9ED-040D3FC37716}"/>
              </a:ext>
            </a:extLst>
          </p:cNvPr>
          <p:cNvSpPr/>
          <p:nvPr/>
        </p:nvSpPr>
        <p:spPr>
          <a:xfrm>
            <a:off x="8384709" y="5423712"/>
            <a:ext cx="79248" cy="792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4" name="Connector: Elbow 53">
            <a:extLst>
              <a:ext uri="{FF2B5EF4-FFF2-40B4-BE49-F238E27FC236}">
                <a16:creationId xmlns:a16="http://schemas.microsoft.com/office/drawing/2014/main" xmlns="" id="{86FB0B5F-CA8E-4425-9498-2120F4D8EE64}"/>
              </a:ext>
            </a:extLst>
          </p:cNvPr>
          <p:cNvCxnSpPr>
            <a:cxnSpLocks/>
            <a:stCxn id="91" idx="2"/>
            <a:endCxn id="130" idx="4"/>
          </p:cNvCxnSpPr>
          <p:nvPr/>
        </p:nvCxnSpPr>
        <p:spPr>
          <a:xfrm rot="10800000">
            <a:off x="7509343" y="4811632"/>
            <a:ext cx="875366" cy="651705"/>
          </a:xfrm>
          <a:prstGeom prst="bentConnector2">
            <a:avLst/>
          </a:prstGeom>
          <a:ln w="19050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450FAACB-0823-45CC-81BE-866CA21F8E95}"/>
              </a:ext>
            </a:extLst>
          </p:cNvPr>
          <p:cNvSpPr txBox="1"/>
          <p:nvPr/>
        </p:nvSpPr>
        <p:spPr>
          <a:xfrm>
            <a:off x="7712158" y="5256357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YES</a:t>
            </a:r>
            <a:endParaRPr lang="ko-KR" altLang="en-US" sz="900" dirty="0">
              <a:solidFill>
                <a:schemeClr val="accent1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8" name="Oval 131">
            <a:extLst>
              <a:ext uri="{FF2B5EF4-FFF2-40B4-BE49-F238E27FC236}">
                <a16:creationId xmlns:a16="http://schemas.microsoft.com/office/drawing/2014/main" xmlns="" id="{B35A38FF-6FE9-4C06-865A-3A734A18E83B}"/>
              </a:ext>
            </a:extLst>
          </p:cNvPr>
          <p:cNvSpPr/>
          <p:nvPr/>
        </p:nvSpPr>
        <p:spPr>
          <a:xfrm>
            <a:off x="9160068" y="5786387"/>
            <a:ext cx="79248" cy="79248"/>
          </a:xfrm>
          <a:prstGeom prst="ellipse">
            <a:avLst/>
          </a:prstGeom>
          <a:solidFill>
            <a:srgbClr val="FF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9" name="Rectangle: Rounded Corners 133">
            <a:extLst>
              <a:ext uri="{FF2B5EF4-FFF2-40B4-BE49-F238E27FC236}">
                <a16:creationId xmlns:a16="http://schemas.microsoft.com/office/drawing/2014/main" xmlns="" id="{2DA7E86B-E2EE-4DB8-B3E4-182CE2FD2C1F}"/>
              </a:ext>
            </a:extLst>
          </p:cNvPr>
          <p:cNvSpPr/>
          <p:nvPr/>
        </p:nvSpPr>
        <p:spPr>
          <a:xfrm>
            <a:off x="9891874" y="5887484"/>
            <a:ext cx="919382" cy="340693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스왑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락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03" name="Connector: Elbow 53">
            <a:extLst>
              <a:ext uri="{FF2B5EF4-FFF2-40B4-BE49-F238E27FC236}">
                <a16:creationId xmlns:a16="http://schemas.microsoft.com/office/drawing/2014/main" xmlns="" id="{A9A354B2-C384-431F-BE3E-3D5DA5F66D2B}"/>
              </a:ext>
            </a:extLst>
          </p:cNvPr>
          <p:cNvCxnSpPr>
            <a:cxnSpLocks/>
            <a:stCxn id="98" idx="4"/>
            <a:endCxn id="99" idx="1"/>
          </p:cNvCxnSpPr>
          <p:nvPr/>
        </p:nvCxnSpPr>
        <p:spPr>
          <a:xfrm rot="16200000" flipH="1">
            <a:off x="9449685" y="5615642"/>
            <a:ext cx="192196" cy="692182"/>
          </a:xfrm>
          <a:prstGeom prst="bentConnector2">
            <a:avLst/>
          </a:prstGeom>
          <a:ln w="19050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171C166A-8A56-47D0-A605-7BADCF7F16A6}"/>
              </a:ext>
            </a:extLst>
          </p:cNvPr>
          <p:cNvSpPr txBox="1"/>
          <p:nvPr/>
        </p:nvSpPr>
        <p:spPr>
          <a:xfrm>
            <a:off x="9286326" y="5846221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F93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</a:t>
            </a:r>
            <a:endParaRPr lang="ko-KR" altLang="en-US" sz="900" dirty="0">
              <a:solidFill>
                <a:srgbClr val="FF93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1" name="Oval 140">
            <a:extLst>
              <a:ext uri="{FF2B5EF4-FFF2-40B4-BE49-F238E27FC236}">
                <a16:creationId xmlns:a16="http://schemas.microsoft.com/office/drawing/2014/main" xmlns="" id="{CA957B73-8FF1-41DF-912A-5F62F19D0386}"/>
              </a:ext>
            </a:extLst>
          </p:cNvPr>
          <p:cNvSpPr/>
          <p:nvPr/>
        </p:nvSpPr>
        <p:spPr>
          <a:xfrm>
            <a:off x="10771633" y="6018206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3" name="Oval 146">
            <a:extLst>
              <a:ext uri="{FF2B5EF4-FFF2-40B4-BE49-F238E27FC236}">
                <a16:creationId xmlns:a16="http://schemas.microsoft.com/office/drawing/2014/main" xmlns="" id="{74FA1AD8-FD54-4615-A41A-44A068D3C692}"/>
              </a:ext>
            </a:extLst>
          </p:cNvPr>
          <p:cNvSpPr/>
          <p:nvPr/>
        </p:nvSpPr>
        <p:spPr>
          <a:xfrm>
            <a:off x="2676146" y="5964280"/>
            <a:ext cx="79248" cy="792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1" name="Oval 131">
            <a:extLst>
              <a:ext uri="{FF2B5EF4-FFF2-40B4-BE49-F238E27FC236}">
                <a16:creationId xmlns:a16="http://schemas.microsoft.com/office/drawing/2014/main" xmlns="" id="{1AE4B2A2-87AE-41D0-BCEF-B04889785FA5}"/>
              </a:ext>
            </a:extLst>
          </p:cNvPr>
          <p:cNvSpPr/>
          <p:nvPr/>
        </p:nvSpPr>
        <p:spPr>
          <a:xfrm>
            <a:off x="1869251" y="5620557"/>
            <a:ext cx="79248" cy="79248"/>
          </a:xfrm>
          <a:prstGeom prst="ellipse">
            <a:avLst/>
          </a:prstGeom>
          <a:solidFill>
            <a:srgbClr val="FF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26" name="Connector: Elbow 158">
            <a:extLst>
              <a:ext uri="{FF2B5EF4-FFF2-40B4-BE49-F238E27FC236}">
                <a16:creationId xmlns:a16="http://schemas.microsoft.com/office/drawing/2014/main" xmlns="" id="{C04598A7-8ED1-4CC6-939B-825B9D84D08F}"/>
              </a:ext>
            </a:extLst>
          </p:cNvPr>
          <p:cNvCxnSpPr>
            <a:cxnSpLocks/>
            <a:stCxn id="121" idx="0"/>
            <a:endCxn id="101" idx="2"/>
          </p:cNvCxnSpPr>
          <p:nvPr/>
        </p:nvCxnSpPr>
        <p:spPr>
          <a:xfrm rot="16200000" flipV="1">
            <a:off x="1470471" y="5182152"/>
            <a:ext cx="872647" cy="4163"/>
          </a:xfrm>
          <a:prstGeom prst="bentConnector3">
            <a:avLst>
              <a:gd name="adj1" fmla="val -1810"/>
            </a:avLst>
          </a:prstGeom>
          <a:ln w="19050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B56EA3FB-5791-4E3A-83EC-8E1A7A0224D0}"/>
              </a:ext>
            </a:extLst>
          </p:cNvPr>
          <p:cNvSpPr txBox="1"/>
          <p:nvPr/>
        </p:nvSpPr>
        <p:spPr>
          <a:xfrm>
            <a:off x="10313366" y="4981362"/>
            <a:ext cx="798605" cy="5078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전투를 통해 </a:t>
            </a:r>
            <a:r>
              <a:rPr lang="ko-KR" altLang="en-US" sz="9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스왑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게이지 누적 가능</a:t>
            </a:r>
            <a:endParaRPr lang="en-US" altLang="ko-KR" sz="9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37" name="Connector: Elbow 36">
            <a:extLst>
              <a:ext uri="{FF2B5EF4-FFF2-40B4-BE49-F238E27FC236}">
                <a16:creationId xmlns:a16="http://schemas.microsoft.com/office/drawing/2014/main" xmlns="" id="{EAB106D2-3823-4130-AD45-F92E3CEA001E}"/>
              </a:ext>
            </a:extLst>
          </p:cNvPr>
          <p:cNvCxnSpPr>
            <a:cxnSpLocks/>
            <a:endCxn id="143" idx="0"/>
          </p:cNvCxnSpPr>
          <p:nvPr/>
        </p:nvCxnSpPr>
        <p:spPr>
          <a:xfrm rot="5400000">
            <a:off x="6653941" y="5079631"/>
            <a:ext cx="840995" cy="19858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: Rounded Corners 111">
            <a:extLst>
              <a:ext uri="{FF2B5EF4-FFF2-40B4-BE49-F238E27FC236}">
                <a16:creationId xmlns:a16="http://schemas.microsoft.com/office/drawing/2014/main" xmlns="" id="{877C6BBD-282C-4FEE-9C01-C3F685CC2C8F}"/>
              </a:ext>
            </a:extLst>
          </p:cNvPr>
          <p:cNvSpPr/>
          <p:nvPr/>
        </p:nvSpPr>
        <p:spPr>
          <a:xfrm>
            <a:off x="6404463" y="5599421"/>
            <a:ext cx="1141366" cy="440063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바른펜" panose="020B0503000000000000" pitchFamily="50" charset="-127"/>
                <a:ea typeface="나눔바른펜" panose="020B0503000000000000" pitchFamily="50" charset="-127"/>
              </a:rPr>
              <a:t>동료 세부사항 열람가능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4" name="Oval 140">
            <a:extLst>
              <a:ext uri="{FF2B5EF4-FFF2-40B4-BE49-F238E27FC236}">
                <a16:creationId xmlns:a16="http://schemas.microsoft.com/office/drawing/2014/main" xmlns="" id="{238974E1-3BE6-4B06-87B2-5A5361A20086}"/>
              </a:ext>
            </a:extLst>
          </p:cNvPr>
          <p:cNvSpPr/>
          <p:nvPr/>
        </p:nvSpPr>
        <p:spPr>
          <a:xfrm>
            <a:off x="4903191" y="5414173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56" name="Connector: Elbow 53">
            <a:extLst>
              <a:ext uri="{FF2B5EF4-FFF2-40B4-BE49-F238E27FC236}">
                <a16:creationId xmlns:a16="http://schemas.microsoft.com/office/drawing/2014/main" xmlns="" id="{AD7B6B31-964D-4207-8B34-38A1F8783E8A}"/>
              </a:ext>
            </a:extLst>
          </p:cNvPr>
          <p:cNvCxnSpPr>
            <a:cxnSpLocks/>
            <a:stCxn id="99" idx="3"/>
          </p:cNvCxnSpPr>
          <p:nvPr/>
        </p:nvCxnSpPr>
        <p:spPr>
          <a:xfrm flipH="1" flipV="1">
            <a:off x="10296293" y="4870095"/>
            <a:ext cx="514963" cy="1187736"/>
          </a:xfrm>
          <a:prstGeom prst="bentConnector4">
            <a:avLst>
              <a:gd name="adj1" fmla="val -44392"/>
              <a:gd name="adj2" fmla="val 100523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53">
            <a:extLst>
              <a:ext uri="{FF2B5EF4-FFF2-40B4-BE49-F238E27FC236}">
                <a16:creationId xmlns:a16="http://schemas.microsoft.com/office/drawing/2014/main" xmlns="" id="{9ED42DA6-69BD-41B9-BCCC-0BF42E8C617A}"/>
              </a:ext>
            </a:extLst>
          </p:cNvPr>
          <p:cNvCxnSpPr>
            <a:cxnSpLocks/>
            <a:stCxn id="154" idx="2"/>
          </p:cNvCxnSpPr>
          <p:nvPr/>
        </p:nvCxnSpPr>
        <p:spPr>
          <a:xfrm rot="10800000">
            <a:off x="4530079" y="4488795"/>
            <a:ext cx="373112" cy="965002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: Rounded Corners 111">
            <a:extLst>
              <a:ext uri="{FF2B5EF4-FFF2-40B4-BE49-F238E27FC236}">
                <a16:creationId xmlns:a16="http://schemas.microsoft.com/office/drawing/2014/main" xmlns="" id="{EA6500D7-5BE1-4268-ADF4-00194AE7FDF0}"/>
              </a:ext>
            </a:extLst>
          </p:cNvPr>
          <p:cNvSpPr/>
          <p:nvPr/>
        </p:nvSpPr>
        <p:spPr>
          <a:xfrm>
            <a:off x="3638439" y="2447536"/>
            <a:ext cx="1029506" cy="29260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수집한 엔딩</a:t>
            </a:r>
          </a:p>
        </p:txBody>
      </p:sp>
      <p:sp>
        <p:nvSpPr>
          <p:cNvPr id="163" name="Oval 72">
            <a:extLst>
              <a:ext uri="{FF2B5EF4-FFF2-40B4-BE49-F238E27FC236}">
                <a16:creationId xmlns:a16="http://schemas.microsoft.com/office/drawing/2014/main" xmlns="" id="{5F1A34F9-D385-4B05-97AC-600CDC873BAE}"/>
              </a:ext>
            </a:extLst>
          </p:cNvPr>
          <p:cNvSpPr/>
          <p:nvPr/>
        </p:nvSpPr>
        <p:spPr>
          <a:xfrm>
            <a:off x="6201990" y="189887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64" name="Connector: Elbow 71">
            <a:extLst>
              <a:ext uri="{FF2B5EF4-FFF2-40B4-BE49-F238E27FC236}">
                <a16:creationId xmlns:a16="http://schemas.microsoft.com/office/drawing/2014/main" xmlns="" id="{0FD84A46-B5EB-46E3-97D2-0F8862AB8D90}"/>
              </a:ext>
            </a:extLst>
          </p:cNvPr>
          <p:cNvCxnSpPr>
            <a:cxnSpLocks/>
            <a:stCxn id="163" idx="6"/>
            <a:endCxn id="162" idx="3"/>
          </p:cNvCxnSpPr>
          <p:nvPr/>
        </p:nvCxnSpPr>
        <p:spPr>
          <a:xfrm flipH="1">
            <a:off x="4667945" y="1938499"/>
            <a:ext cx="1613293" cy="655341"/>
          </a:xfrm>
          <a:prstGeom prst="bentConnector3">
            <a:avLst>
              <a:gd name="adj1" fmla="val -7872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: Rounded Corners 111">
            <a:extLst>
              <a:ext uri="{FF2B5EF4-FFF2-40B4-BE49-F238E27FC236}">
                <a16:creationId xmlns:a16="http://schemas.microsoft.com/office/drawing/2014/main" xmlns="" id="{451E4BC4-6CEE-409F-981F-1E2BCB72B365}"/>
              </a:ext>
            </a:extLst>
          </p:cNvPr>
          <p:cNvSpPr/>
          <p:nvPr/>
        </p:nvSpPr>
        <p:spPr>
          <a:xfrm>
            <a:off x="3638439" y="2064276"/>
            <a:ext cx="1029506" cy="29260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수집한 업적</a:t>
            </a:r>
          </a:p>
        </p:txBody>
      </p:sp>
      <p:cxnSp>
        <p:nvCxnSpPr>
          <p:cNvPr id="171" name="Connector: Elbow 71">
            <a:extLst>
              <a:ext uri="{FF2B5EF4-FFF2-40B4-BE49-F238E27FC236}">
                <a16:creationId xmlns:a16="http://schemas.microsoft.com/office/drawing/2014/main" xmlns="" id="{2EF889D6-BDA0-47FA-AAE7-FB275E57284C}"/>
              </a:ext>
            </a:extLst>
          </p:cNvPr>
          <p:cNvCxnSpPr>
            <a:cxnSpLocks/>
            <a:endCxn id="170" idx="3"/>
          </p:cNvCxnSpPr>
          <p:nvPr/>
        </p:nvCxnSpPr>
        <p:spPr>
          <a:xfrm rot="16200000" flipV="1">
            <a:off x="4595734" y="2282791"/>
            <a:ext cx="390880" cy="246458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: Rounded Corners 111">
            <a:extLst>
              <a:ext uri="{FF2B5EF4-FFF2-40B4-BE49-F238E27FC236}">
                <a16:creationId xmlns:a16="http://schemas.microsoft.com/office/drawing/2014/main" xmlns="" id="{D6DC0F12-8CFF-4E96-8FA2-B5047E2751D0}"/>
              </a:ext>
            </a:extLst>
          </p:cNvPr>
          <p:cNvSpPr/>
          <p:nvPr/>
        </p:nvSpPr>
        <p:spPr>
          <a:xfrm>
            <a:off x="3638438" y="1675661"/>
            <a:ext cx="1025895" cy="29260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바른펜" panose="020B0503000000000000" pitchFamily="50" charset="-127"/>
                <a:ea typeface="나눔바른펜" panose="020B0503000000000000" pitchFamily="50" charset="-127"/>
              </a:rPr>
              <a:t>수집한 동료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9" name="Connector: Elbow 71">
            <a:extLst>
              <a:ext uri="{FF2B5EF4-FFF2-40B4-BE49-F238E27FC236}">
                <a16:creationId xmlns:a16="http://schemas.microsoft.com/office/drawing/2014/main" xmlns="" id="{0F73B6E9-AF98-4936-B9AB-65DE3FF0F1B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95963" y="1904258"/>
            <a:ext cx="390880" cy="246458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: Rounded Corners 111">
            <a:extLst>
              <a:ext uri="{FF2B5EF4-FFF2-40B4-BE49-F238E27FC236}">
                <a16:creationId xmlns:a16="http://schemas.microsoft.com/office/drawing/2014/main" xmlns="" id="{69CDBF1E-38A8-416E-8568-FD3861EAD590}"/>
              </a:ext>
            </a:extLst>
          </p:cNvPr>
          <p:cNvSpPr/>
          <p:nvPr/>
        </p:nvSpPr>
        <p:spPr>
          <a:xfrm>
            <a:off x="3634827" y="2828836"/>
            <a:ext cx="1029506" cy="29260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제작진</a:t>
            </a:r>
          </a:p>
        </p:txBody>
      </p:sp>
      <p:cxnSp>
        <p:nvCxnSpPr>
          <p:cNvPr id="182" name="Connector: Elbow 71">
            <a:extLst>
              <a:ext uri="{FF2B5EF4-FFF2-40B4-BE49-F238E27FC236}">
                <a16:creationId xmlns:a16="http://schemas.microsoft.com/office/drawing/2014/main" xmlns="" id="{6C1E4824-9F21-451B-A73E-71E81829621D}"/>
              </a:ext>
            </a:extLst>
          </p:cNvPr>
          <p:cNvCxnSpPr>
            <a:cxnSpLocks/>
          </p:cNvCxnSpPr>
          <p:nvPr/>
        </p:nvCxnSpPr>
        <p:spPr>
          <a:xfrm rot="5400000">
            <a:off x="4608088" y="2666829"/>
            <a:ext cx="372300" cy="238972"/>
          </a:xfrm>
          <a:prstGeom prst="bentConnector3">
            <a:avLst>
              <a:gd name="adj1" fmla="val 100486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0">
            <a:extLst>
              <a:ext uri="{FF2B5EF4-FFF2-40B4-BE49-F238E27FC236}">
                <a16:creationId xmlns:a16="http://schemas.microsoft.com/office/drawing/2014/main" xmlns="" id="{4E5B9651-598F-4DC2-9A39-60337969BD32}"/>
              </a:ext>
            </a:extLst>
          </p:cNvPr>
          <p:cNvSpPr txBox="1"/>
          <p:nvPr/>
        </p:nvSpPr>
        <p:spPr>
          <a:xfrm>
            <a:off x="11013439" y="305797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시스템</a:t>
            </a:r>
          </a:p>
        </p:txBody>
      </p:sp>
      <p:cxnSp>
        <p:nvCxnSpPr>
          <p:cNvPr id="138" name="Straight Connector 6">
            <a:extLst>
              <a:ext uri="{FF2B5EF4-FFF2-40B4-BE49-F238E27FC236}">
                <a16:creationId xmlns:a16="http://schemas.microsoft.com/office/drawing/2014/main" xmlns="" id="{7629C3FE-7B7C-4F68-89D3-9E3B7F05AD2A}"/>
              </a:ext>
            </a:extLst>
          </p:cNvPr>
          <p:cNvCxnSpPr>
            <a:cxnSpLocks/>
          </p:cNvCxnSpPr>
          <p:nvPr/>
        </p:nvCxnSpPr>
        <p:spPr>
          <a:xfrm>
            <a:off x="1904713" y="332692"/>
            <a:ext cx="9118887" cy="9340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85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3">
            <a:extLst>
              <a:ext uri="{FF2B5EF4-FFF2-40B4-BE49-F238E27FC236}">
                <a16:creationId xmlns:a16="http://schemas.microsoft.com/office/drawing/2014/main" xmlns="" id="{4B13A76A-C45A-4CB1-88C9-A2AED7B9CBC2}"/>
              </a:ext>
            </a:extLst>
          </p:cNvPr>
          <p:cNvSpPr/>
          <p:nvPr/>
        </p:nvSpPr>
        <p:spPr>
          <a:xfrm>
            <a:off x="6459861" y="3204794"/>
            <a:ext cx="2252769" cy="406102"/>
          </a:xfrm>
          <a:prstGeom prst="roundRect">
            <a:avLst>
              <a:gd name="adj" fmla="val 937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칭호 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사설 명탐정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얻게 된다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E1F19BFB-477E-45C8-9918-04C791803A52}"/>
              </a:ext>
            </a:extLst>
          </p:cNvPr>
          <p:cNvSpPr txBox="1"/>
          <p:nvPr/>
        </p:nvSpPr>
        <p:spPr>
          <a:xfrm>
            <a:off x="452018" y="188536"/>
            <a:ext cx="2015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Main Play Flow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9" name="Flowchart: Decision 123">
            <a:extLst>
              <a:ext uri="{FF2B5EF4-FFF2-40B4-BE49-F238E27FC236}">
                <a16:creationId xmlns:a16="http://schemas.microsoft.com/office/drawing/2014/main" xmlns="" id="{42DE75EE-495C-4AFA-9326-E01666A69ADE}"/>
              </a:ext>
            </a:extLst>
          </p:cNvPr>
          <p:cNvSpPr/>
          <p:nvPr/>
        </p:nvSpPr>
        <p:spPr>
          <a:xfrm>
            <a:off x="6530605" y="1497960"/>
            <a:ext cx="2052446" cy="852054"/>
          </a:xfrm>
          <a:prstGeom prst="flowChartDecisio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39B57838-9F0F-44EE-A131-7CDEAD05CC5E}"/>
              </a:ext>
            </a:extLst>
          </p:cNvPr>
          <p:cNvSpPr txBox="1"/>
          <p:nvPr/>
        </p:nvSpPr>
        <p:spPr>
          <a:xfrm>
            <a:off x="6689339" y="1602130"/>
            <a:ext cx="1770752" cy="64633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동료의 필드 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상호작용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스킬로 뼈 문을 열었는가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sp>
        <p:nvSpPr>
          <p:cNvPr id="91" name="Oval 127">
            <a:extLst>
              <a:ext uri="{FF2B5EF4-FFF2-40B4-BE49-F238E27FC236}">
                <a16:creationId xmlns:a16="http://schemas.microsoft.com/office/drawing/2014/main" xmlns="" id="{B98F0B4B-7E87-4075-A9ED-040D3FC37716}"/>
              </a:ext>
            </a:extLst>
          </p:cNvPr>
          <p:cNvSpPr/>
          <p:nvPr/>
        </p:nvSpPr>
        <p:spPr>
          <a:xfrm>
            <a:off x="7528578" y="2320101"/>
            <a:ext cx="79248" cy="792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4" name="Connector: Elbow 53">
            <a:extLst>
              <a:ext uri="{FF2B5EF4-FFF2-40B4-BE49-F238E27FC236}">
                <a16:creationId xmlns:a16="http://schemas.microsoft.com/office/drawing/2014/main" xmlns="" id="{86FB0B5F-CA8E-4425-9498-2120F4D8EE6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528578" y="2350014"/>
            <a:ext cx="39624" cy="844098"/>
          </a:xfrm>
          <a:prstGeom prst="bentConnector4">
            <a:avLst>
              <a:gd name="adj1" fmla="val 95223"/>
              <a:gd name="adj2" fmla="val -3395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450FAACB-0823-45CC-81BE-866CA21F8E95}"/>
              </a:ext>
            </a:extLst>
          </p:cNvPr>
          <p:cNvSpPr txBox="1"/>
          <p:nvPr/>
        </p:nvSpPr>
        <p:spPr>
          <a:xfrm>
            <a:off x="7493066" y="2613517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YES</a:t>
            </a:r>
            <a:endParaRPr lang="ko-KR" altLang="en-US" sz="9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8" name="Oval 131">
            <a:extLst>
              <a:ext uri="{FF2B5EF4-FFF2-40B4-BE49-F238E27FC236}">
                <a16:creationId xmlns:a16="http://schemas.microsoft.com/office/drawing/2014/main" xmlns="" id="{B35A38FF-6FE9-4C06-865A-3A734A18E83B}"/>
              </a:ext>
            </a:extLst>
          </p:cNvPr>
          <p:cNvSpPr/>
          <p:nvPr/>
        </p:nvSpPr>
        <p:spPr>
          <a:xfrm>
            <a:off x="8569991" y="1884765"/>
            <a:ext cx="79248" cy="792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9" name="Rectangle: Rounded Corners 133">
            <a:extLst>
              <a:ext uri="{FF2B5EF4-FFF2-40B4-BE49-F238E27FC236}">
                <a16:creationId xmlns:a16="http://schemas.microsoft.com/office/drawing/2014/main" xmlns="" id="{2DA7E86B-E2EE-4DB8-B3E4-182CE2FD2C1F}"/>
              </a:ext>
            </a:extLst>
          </p:cNvPr>
          <p:cNvSpPr/>
          <p:nvPr/>
        </p:nvSpPr>
        <p:spPr>
          <a:xfrm>
            <a:off x="9477912" y="1651115"/>
            <a:ext cx="1941939" cy="506475"/>
          </a:xfrm>
          <a:prstGeom prst="roundRect">
            <a:avLst>
              <a:gd name="adj" fmla="val 9374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특별한 연출이 발생하지 않는다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03" name="Connector: Elbow 53">
            <a:extLst>
              <a:ext uri="{FF2B5EF4-FFF2-40B4-BE49-F238E27FC236}">
                <a16:creationId xmlns:a16="http://schemas.microsoft.com/office/drawing/2014/main" xmlns="" id="{A9A354B2-C384-431F-BE3E-3D5DA5F66D2B}"/>
              </a:ext>
            </a:extLst>
          </p:cNvPr>
          <p:cNvCxnSpPr>
            <a:cxnSpLocks/>
            <a:stCxn id="98" idx="4"/>
          </p:cNvCxnSpPr>
          <p:nvPr/>
        </p:nvCxnSpPr>
        <p:spPr>
          <a:xfrm rot="5400000" flipH="1" flipV="1">
            <a:off x="9010669" y="1523333"/>
            <a:ext cx="39625" cy="841735"/>
          </a:xfrm>
          <a:prstGeom prst="bentConnector4">
            <a:avLst>
              <a:gd name="adj1" fmla="val 95218"/>
              <a:gd name="adj2" fmla="val 5235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171C166A-8A56-47D0-A605-7BADCF7F16A6}"/>
              </a:ext>
            </a:extLst>
          </p:cNvPr>
          <p:cNvSpPr txBox="1"/>
          <p:nvPr/>
        </p:nvSpPr>
        <p:spPr>
          <a:xfrm>
            <a:off x="8775865" y="1658044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</a:t>
            </a:r>
            <a:endParaRPr lang="ko-KR" altLang="en-US" sz="900" dirty="0">
              <a:solidFill>
                <a:srgbClr val="C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9" name="Rectangle: Rounded Corners 133">
            <a:extLst>
              <a:ext uri="{FF2B5EF4-FFF2-40B4-BE49-F238E27FC236}">
                <a16:creationId xmlns:a16="http://schemas.microsoft.com/office/drawing/2014/main" xmlns="" id="{A4DEC2FE-24C4-4AE4-BF9A-5BCD900D1379}"/>
              </a:ext>
            </a:extLst>
          </p:cNvPr>
          <p:cNvSpPr/>
          <p:nvPr/>
        </p:nvSpPr>
        <p:spPr>
          <a:xfrm>
            <a:off x="9490105" y="4384069"/>
            <a:ext cx="1897833" cy="391131"/>
          </a:xfrm>
          <a:prstGeom prst="roundRect">
            <a:avLst>
              <a:gd name="adj" fmla="val 937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NPC ‘</a:t>
            </a:r>
            <a:r>
              <a:rPr lang="ko-KR" altLang="en-US" sz="10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대사가 바뀐다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5" name="Oval 127">
            <a:extLst>
              <a:ext uri="{FF2B5EF4-FFF2-40B4-BE49-F238E27FC236}">
                <a16:creationId xmlns:a16="http://schemas.microsoft.com/office/drawing/2014/main" xmlns="" id="{F471CF78-06B1-4451-BA74-CD0CD71FC927}"/>
              </a:ext>
            </a:extLst>
          </p:cNvPr>
          <p:cNvSpPr/>
          <p:nvPr/>
        </p:nvSpPr>
        <p:spPr>
          <a:xfrm>
            <a:off x="8682578" y="3370420"/>
            <a:ext cx="79248" cy="792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46" name="Connector: Elbow 53">
            <a:extLst>
              <a:ext uri="{FF2B5EF4-FFF2-40B4-BE49-F238E27FC236}">
                <a16:creationId xmlns:a16="http://schemas.microsoft.com/office/drawing/2014/main" xmlns="" id="{7106D9D2-758F-44C3-8AA8-77C84667FB25}"/>
              </a:ext>
            </a:extLst>
          </p:cNvPr>
          <p:cNvCxnSpPr>
            <a:cxnSpLocks/>
            <a:stCxn id="145" idx="6"/>
            <a:endCxn id="214" idx="1"/>
          </p:cNvCxnSpPr>
          <p:nvPr/>
        </p:nvCxnSpPr>
        <p:spPr>
          <a:xfrm>
            <a:off x="8761826" y="3410044"/>
            <a:ext cx="757587" cy="37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xmlns="" id="{AA2D531F-B4AB-422B-AF73-A1D364022B43}"/>
              </a:ext>
            </a:extLst>
          </p:cNvPr>
          <p:cNvSpPr/>
          <p:nvPr/>
        </p:nvSpPr>
        <p:spPr>
          <a:xfrm>
            <a:off x="6361918" y="1069607"/>
            <a:ext cx="5184560" cy="5464357"/>
          </a:xfrm>
          <a:prstGeom prst="roundRect">
            <a:avLst>
              <a:gd name="adj" fmla="val 3819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8AF7D7EA-90ED-469E-A9A9-2180E9857FB5}"/>
              </a:ext>
            </a:extLst>
          </p:cNvPr>
          <p:cNvGrpSpPr/>
          <p:nvPr/>
        </p:nvGrpSpPr>
        <p:grpSpPr>
          <a:xfrm>
            <a:off x="6264951" y="870876"/>
            <a:ext cx="1867771" cy="369333"/>
            <a:chOff x="6658594" y="608737"/>
            <a:chExt cx="1867771" cy="369333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xmlns="" id="{91D69F44-EE39-4037-AD50-344F50252DCC}"/>
                </a:ext>
              </a:extLst>
            </p:cNvPr>
            <p:cNvSpPr/>
            <p:nvPr/>
          </p:nvSpPr>
          <p:spPr>
            <a:xfrm>
              <a:off x="6738151" y="608737"/>
              <a:ext cx="1708658" cy="369333"/>
            </a:xfrm>
            <a:prstGeom prst="roundRect">
              <a:avLst>
                <a:gd name="adj" fmla="val 18578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xmlns="" id="{C8553517-CE99-469D-985D-A2F6908C0608}"/>
                </a:ext>
              </a:extLst>
            </p:cNvPr>
            <p:cNvSpPr txBox="1"/>
            <p:nvPr/>
          </p:nvSpPr>
          <p:spPr>
            <a:xfrm>
              <a:off x="6658594" y="656581"/>
              <a:ext cx="1867771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필드 내 상호작용</a:t>
              </a:r>
              <a:endPara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66" name="Flowchart: Decision 123">
            <a:extLst>
              <a:ext uri="{FF2B5EF4-FFF2-40B4-BE49-F238E27FC236}">
                <a16:creationId xmlns:a16="http://schemas.microsoft.com/office/drawing/2014/main" xmlns="" id="{3780C686-5E21-40C7-B4DD-86A603BFE015}"/>
              </a:ext>
            </a:extLst>
          </p:cNvPr>
          <p:cNvSpPr/>
          <p:nvPr/>
        </p:nvSpPr>
        <p:spPr>
          <a:xfrm>
            <a:off x="1167004" y="1456769"/>
            <a:ext cx="1867772" cy="762760"/>
          </a:xfrm>
          <a:prstGeom prst="flowChartDecisio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0DA95860-6C10-4A1B-A6BB-58D49D09CCCC}"/>
              </a:ext>
            </a:extLst>
          </p:cNvPr>
          <p:cNvSpPr txBox="1"/>
          <p:nvPr/>
        </p:nvSpPr>
        <p:spPr>
          <a:xfrm>
            <a:off x="1294946" y="1634226"/>
            <a:ext cx="1575268" cy="46166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동료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4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명을 모두 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모았는가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sp>
        <p:nvSpPr>
          <p:cNvPr id="168" name="Oval 127">
            <a:extLst>
              <a:ext uri="{FF2B5EF4-FFF2-40B4-BE49-F238E27FC236}">
                <a16:creationId xmlns:a16="http://schemas.microsoft.com/office/drawing/2014/main" xmlns="" id="{85FB3E60-E854-4035-9090-B02EEE565E92}"/>
              </a:ext>
            </a:extLst>
          </p:cNvPr>
          <p:cNvSpPr/>
          <p:nvPr/>
        </p:nvSpPr>
        <p:spPr>
          <a:xfrm>
            <a:off x="2075224" y="2179905"/>
            <a:ext cx="79248" cy="792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69" name="Connector: Elbow 53">
            <a:extLst>
              <a:ext uri="{FF2B5EF4-FFF2-40B4-BE49-F238E27FC236}">
                <a16:creationId xmlns:a16="http://schemas.microsoft.com/office/drawing/2014/main" xmlns="" id="{9479F7A4-8357-4619-ADD7-AC64E340A3E9}"/>
              </a:ext>
            </a:extLst>
          </p:cNvPr>
          <p:cNvCxnSpPr>
            <a:cxnSpLocks/>
            <a:stCxn id="168" idx="2"/>
          </p:cNvCxnSpPr>
          <p:nvPr/>
        </p:nvCxnSpPr>
        <p:spPr>
          <a:xfrm rot="10800000" flipH="1" flipV="1">
            <a:off x="2075224" y="2219529"/>
            <a:ext cx="39624" cy="844098"/>
          </a:xfrm>
          <a:prstGeom prst="bentConnector4">
            <a:avLst>
              <a:gd name="adj1" fmla="val 95223"/>
              <a:gd name="adj2" fmla="val -3395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xmlns="" id="{378C86EF-A3A1-4529-8408-A60F75FACF41}"/>
              </a:ext>
            </a:extLst>
          </p:cNvPr>
          <p:cNvSpPr txBox="1"/>
          <p:nvPr/>
        </p:nvSpPr>
        <p:spPr>
          <a:xfrm>
            <a:off x="2021620" y="2526162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YES</a:t>
            </a:r>
            <a:endParaRPr lang="ko-KR" altLang="en-US" sz="9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3" name="Oval 131">
            <a:extLst>
              <a:ext uri="{FF2B5EF4-FFF2-40B4-BE49-F238E27FC236}">
                <a16:creationId xmlns:a16="http://schemas.microsoft.com/office/drawing/2014/main" xmlns="" id="{C3370059-88DE-4DF4-9ADE-5B21CAE285D0}"/>
              </a:ext>
            </a:extLst>
          </p:cNvPr>
          <p:cNvSpPr/>
          <p:nvPr/>
        </p:nvSpPr>
        <p:spPr>
          <a:xfrm>
            <a:off x="3011985" y="1801409"/>
            <a:ext cx="79248" cy="792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4" name="Rectangle: Rounded Corners 133">
            <a:extLst>
              <a:ext uri="{FF2B5EF4-FFF2-40B4-BE49-F238E27FC236}">
                <a16:creationId xmlns:a16="http://schemas.microsoft.com/office/drawing/2014/main" xmlns="" id="{6BCF7F00-BB2F-44E1-ABA9-304D50E1BFCA}"/>
              </a:ext>
            </a:extLst>
          </p:cNvPr>
          <p:cNvSpPr/>
          <p:nvPr/>
        </p:nvSpPr>
        <p:spPr>
          <a:xfrm>
            <a:off x="3910175" y="1407099"/>
            <a:ext cx="1867726" cy="852054"/>
          </a:xfrm>
          <a:prstGeom prst="roundRect">
            <a:avLst>
              <a:gd name="adj" fmla="val 937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&lt;Normal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Ending&gt;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확인이 가능하며 다음 스테이지인 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참새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파트가 해금된다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5" name="Connector: Elbow 53">
            <a:extLst>
              <a:ext uri="{FF2B5EF4-FFF2-40B4-BE49-F238E27FC236}">
                <a16:creationId xmlns:a16="http://schemas.microsoft.com/office/drawing/2014/main" xmlns="" id="{03D4D470-D45E-4DC9-B81D-F2D8BB4FC7DA}"/>
              </a:ext>
            </a:extLst>
          </p:cNvPr>
          <p:cNvCxnSpPr>
            <a:cxnSpLocks/>
            <a:stCxn id="173" idx="4"/>
          </p:cNvCxnSpPr>
          <p:nvPr/>
        </p:nvCxnSpPr>
        <p:spPr>
          <a:xfrm rot="5400000" flipH="1" flipV="1">
            <a:off x="3452663" y="1439977"/>
            <a:ext cx="39625" cy="841735"/>
          </a:xfrm>
          <a:prstGeom prst="bentConnector4">
            <a:avLst>
              <a:gd name="adj1" fmla="val 95218"/>
              <a:gd name="adj2" fmla="val 5235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725840BB-8D2D-4EC7-8DA5-761CD0F5A2E6}"/>
              </a:ext>
            </a:extLst>
          </p:cNvPr>
          <p:cNvSpPr txBox="1"/>
          <p:nvPr/>
        </p:nvSpPr>
        <p:spPr>
          <a:xfrm>
            <a:off x="3200103" y="1610200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</a:t>
            </a:r>
            <a:endParaRPr lang="ko-KR" altLang="en-US" sz="900" dirty="0">
              <a:solidFill>
                <a:srgbClr val="C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8" name="Rectangle: Rounded Corners 133">
            <a:extLst>
              <a:ext uri="{FF2B5EF4-FFF2-40B4-BE49-F238E27FC236}">
                <a16:creationId xmlns:a16="http://schemas.microsoft.com/office/drawing/2014/main" xmlns="" id="{467F7112-70E7-4FE0-9BB3-4047B2CAB5FC}"/>
              </a:ext>
            </a:extLst>
          </p:cNvPr>
          <p:cNvSpPr/>
          <p:nvPr/>
        </p:nvSpPr>
        <p:spPr>
          <a:xfrm>
            <a:off x="954842" y="3103251"/>
            <a:ext cx="2113366" cy="1030137"/>
          </a:xfrm>
          <a:prstGeom prst="roundRect">
            <a:avLst>
              <a:gd name="adj" fmla="val 937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&lt;True Ending&gt;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확인이 가능하며 다음 스테이지인 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참새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파트와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함께 </a:t>
            </a:r>
            <a:r>
              <a:rPr lang="ko-KR" altLang="en-US" sz="10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히든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스테이지  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길고양이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파트도 해금된다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0" name="Rectangle: Rounded Corners 133">
            <a:extLst>
              <a:ext uri="{FF2B5EF4-FFF2-40B4-BE49-F238E27FC236}">
                <a16:creationId xmlns:a16="http://schemas.microsoft.com/office/drawing/2014/main" xmlns="" id="{7E2D77F6-BD04-4A63-9142-F78EE6D40D45}"/>
              </a:ext>
            </a:extLst>
          </p:cNvPr>
          <p:cNvSpPr/>
          <p:nvPr/>
        </p:nvSpPr>
        <p:spPr>
          <a:xfrm>
            <a:off x="4185005" y="3290840"/>
            <a:ext cx="1431671" cy="645749"/>
          </a:xfrm>
          <a:prstGeom prst="roundRect">
            <a:avLst>
              <a:gd name="adj" fmla="val 9374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&lt;Chapter2&gt;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배고픈 참새</a:t>
            </a:r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endParaRPr lang="ko-KR" altLang="en-US" sz="12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3" name="Oval 127">
            <a:extLst>
              <a:ext uri="{FF2B5EF4-FFF2-40B4-BE49-F238E27FC236}">
                <a16:creationId xmlns:a16="http://schemas.microsoft.com/office/drawing/2014/main" xmlns="" id="{19E94692-8124-40F6-B600-794D5CB12CAB}"/>
              </a:ext>
            </a:extLst>
          </p:cNvPr>
          <p:cNvSpPr/>
          <p:nvPr/>
        </p:nvSpPr>
        <p:spPr>
          <a:xfrm>
            <a:off x="3051608" y="3574090"/>
            <a:ext cx="79248" cy="792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4" name="Connector: Elbow 53">
            <a:extLst>
              <a:ext uri="{FF2B5EF4-FFF2-40B4-BE49-F238E27FC236}">
                <a16:creationId xmlns:a16="http://schemas.microsoft.com/office/drawing/2014/main" xmlns="" id="{784263BC-46CD-4169-A542-F1AC19F1E116}"/>
              </a:ext>
            </a:extLst>
          </p:cNvPr>
          <p:cNvCxnSpPr>
            <a:cxnSpLocks/>
            <a:stCxn id="183" idx="6"/>
            <a:endCxn id="180" idx="1"/>
          </p:cNvCxnSpPr>
          <p:nvPr/>
        </p:nvCxnSpPr>
        <p:spPr>
          <a:xfrm>
            <a:off x="3130856" y="3613714"/>
            <a:ext cx="105414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27">
            <a:extLst>
              <a:ext uri="{FF2B5EF4-FFF2-40B4-BE49-F238E27FC236}">
                <a16:creationId xmlns:a16="http://schemas.microsoft.com/office/drawing/2014/main" xmlns="" id="{3590E98D-068D-4149-9EFD-AE11B14703CB}"/>
              </a:ext>
            </a:extLst>
          </p:cNvPr>
          <p:cNvSpPr/>
          <p:nvPr/>
        </p:nvSpPr>
        <p:spPr>
          <a:xfrm>
            <a:off x="4857105" y="2222923"/>
            <a:ext cx="79248" cy="792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6" name="Connector: Elbow 53">
            <a:extLst>
              <a:ext uri="{FF2B5EF4-FFF2-40B4-BE49-F238E27FC236}">
                <a16:creationId xmlns:a16="http://schemas.microsoft.com/office/drawing/2014/main" xmlns="" id="{577FC55E-8DF6-4278-9B1F-364B78ADE667}"/>
              </a:ext>
            </a:extLst>
          </p:cNvPr>
          <p:cNvCxnSpPr>
            <a:cxnSpLocks/>
            <a:stCxn id="185" idx="4"/>
            <a:endCxn id="180" idx="0"/>
          </p:cNvCxnSpPr>
          <p:nvPr/>
        </p:nvCxnSpPr>
        <p:spPr>
          <a:xfrm rot="16200000" flipH="1">
            <a:off x="4404451" y="2794449"/>
            <a:ext cx="988669" cy="411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: Rounded Corners 133">
            <a:extLst>
              <a:ext uri="{FF2B5EF4-FFF2-40B4-BE49-F238E27FC236}">
                <a16:creationId xmlns:a16="http://schemas.microsoft.com/office/drawing/2014/main" xmlns="" id="{19C34D8D-6FFA-4A73-8C75-C262931FB494}"/>
              </a:ext>
            </a:extLst>
          </p:cNvPr>
          <p:cNvSpPr/>
          <p:nvPr/>
        </p:nvSpPr>
        <p:spPr>
          <a:xfrm>
            <a:off x="4180893" y="4248471"/>
            <a:ext cx="1431671" cy="645749"/>
          </a:xfrm>
          <a:prstGeom prst="roundRect">
            <a:avLst>
              <a:gd name="adj" fmla="val 937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&lt;Hidden</a:t>
            </a:r>
            <a:r>
              <a:rPr lang="ko-KR" altLang="en-US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Stage&gt;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뚱뚱한 나비</a:t>
            </a:r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endParaRPr lang="ko-KR" altLang="en-US" sz="12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8" name="Connector: Elbow 53">
            <a:extLst>
              <a:ext uri="{FF2B5EF4-FFF2-40B4-BE49-F238E27FC236}">
                <a16:creationId xmlns:a16="http://schemas.microsoft.com/office/drawing/2014/main" xmlns="" id="{BB4105D8-4AEF-4C45-9639-782CA377C87F}"/>
              </a:ext>
            </a:extLst>
          </p:cNvPr>
          <p:cNvCxnSpPr>
            <a:cxnSpLocks/>
            <a:endCxn id="187" idx="1"/>
          </p:cNvCxnSpPr>
          <p:nvPr/>
        </p:nvCxnSpPr>
        <p:spPr>
          <a:xfrm rot="16200000" flipH="1">
            <a:off x="3385189" y="3775642"/>
            <a:ext cx="957630" cy="63377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xmlns="" id="{F97EBDB4-3263-4F22-88EB-0E5D038A5784}"/>
              </a:ext>
            </a:extLst>
          </p:cNvPr>
          <p:cNvSpPr/>
          <p:nvPr/>
        </p:nvSpPr>
        <p:spPr>
          <a:xfrm>
            <a:off x="786156" y="1021764"/>
            <a:ext cx="5184560" cy="4128116"/>
          </a:xfrm>
          <a:prstGeom prst="roundRect">
            <a:avLst>
              <a:gd name="adj" fmla="val 6559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xmlns="" id="{BE37929B-3954-4218-95D9-F1D6A849DD1A}"/>
              </a:ext>
            </a:extLst>
          </p:cNvPr>
          <p:cNvGrpSpPr/>
          <p:nvPr/>
        </p:nvGrpSpPr>
        <p:grpSpPr>
          <a:xfrm>
            <a:off x="689189" y="823032"/>
            <a:ext cx="1867771" cy="369333"/>
            <a:chOff x="6658594" y="608737"/>
            <a:chExt cx="1867771" cy="369333"/>
          </a:xfrm>
        </p:grpSpPr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xmlns="" id="{E4BAA669-7088-4A29-B432-11778E21EDDB}"/>
                </a:ext>
              </a:extLst>
            </p:cNvPr>
            <p:cNvSpPr/>
            <p:nvPr/>
          </p:nvSpPr>
          <p:spPr>
            <a:xfrm>
              <a:off x="6738151" y="608737"/>
              <a:ext cx="1708658" cy="369333"/>
            </a:xfrm>
            <a:prstGeom prst="roundRect">
              <a:avLst>
                <a:gd name="adj" fmla="val 18578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xmlns="" id="{D0604547-ACF5-44A5-9768-90DCA0FC1F87}"/>
                </a:ext>
              </a:extLst>
            </p:cNvPr>
            <p:cNvSpPr txBox="1"/>
            <p:nvPr/>
          </p:nvSpPr>
          <p:spPr>
            <a:xfrm>
              <a:off x="6658594" y="656581"/>
              <a:ext cx="1867771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동료의 수집 여부</a:t>
              </a:r>
              <a:endPara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93" name="Rectangle: Rounded Corners 133">
            <a:extLst>
              <a:ext uri="{FF2B5EF4-FFF2-40B4-BE49-F238E27FC236}">
                <a16:creationId xmlns:a16="http://schemas.microsoft.com/office/drawing/2014/main" xmlns="" id="{698D0B0E-88CD-412A-A132-38C718083385}"/>
              </a:ext>
            </a:extLst>
          </p:cNvPr>
          <p:cNvSpPr/>
          <p:nvPr/>
        </p:nvSpPr>
        <p:spPr>
          <a:xfrm>
            <a:off x="6475912" y="5077006"/>
            <a:ext cx="2277231" cy="357727"/>
          </a:xfrm>
          <a:prstGeom prst="roundRect">
            <a:avLst>
              <a:gd name="adj" fmla="val 937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캐슈넛을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동료로 영입할 수 없게 된다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5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4" name="Oval 127">
            <a:extLst>
              <a:ext uri="{FF2B5EF4-FFF2-40B4-BE49-F238E27FC236}">
                <a16:creationId xmlns:a16="http://schemas.microsoft.com/office/drawing/2014/main" xmlns="" id="{EEDEB487-478C-43A5-9506-E45AB6DA501F}"/>
              </a:ext>
            </a:extLst>
          </p:cNvPr>
          <p:cNvSpPr/>
          <p:nvPr/>
        </p:nvSpPr>
        <p:spPr>
          <a:xfrm>
            <a:off x="9453791" y="4571345"/>
            <a:ext cx="79248" cy="792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95" name="Connector: Elbow 53">
            <a:extLst>
              <a:ext uri="{FF2B5EF4-FFF2-40B4-BE49-F238E27FC236}">
                <a16:creationId xmlns:a16="http://schemas.microsoft.com/office/drawing/2014/main" xmlns="" id="{FBE734DB-332D-4D02-A2BF-A19F7398B495}"/>
              </a:ext>
            </a:extLst>
          </p:cNvPr>
          <p:cNvCxnSpPr>
            <a:cxnSpLocks/>
            <a:stCxn id="194" idx="2"/>
            <a:endCxn id="193" idx="3"/>
          </p:cNvCxnSpPr>
          <p:nvPr/>
        </p:nvCxnSpPr>
        <p:spPr>
          <a:xfrm rot="10800000" flipV="1">
            <a:off x="8753143" y="4610968"/>
            <a:ext cx="700648" cy="644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: Rounded Corners 133">
            <a:extLst>
              <a:ext uri="{FF2B5EF4-FFF2-40B4-BE49-F238E27FC236}">
                <a16:creationId xmlns:a16="http://schemas.microsoft.com/office/drawing/2014/main" xmlns="" id="{06234696-A796-4087-B578-828222BDE996}"/>
              </a:ext>
            </a:extLst>
          </p:cNvPr>
          <p:cNvSpPr/>
          <p:nvPr/>
        </p:nvSpPr>
        <p:spPr>
          <a:xfrm>
            <a:off x="9066038" y="5902414"/>
            <a:ext cx="2303772" cy="381886"/>
          </a:xfrm>
          <a:prstGeom prst="roundRect">
            <a:avLst>
              <a:gd name="adj" fmla="val 937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05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모르는게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약일 때도 있다</a:t>
            </a:r>
            <a:r>
              <a:rPr lang="en-US" altLang="ko-KR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 </a:t>
            </a:r>
            <a:r>
              <a:rPr lang="ko-KR" altLang="en-US" sz="105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업적 달성</a:t>
            </a:r>
          </a:p>
        </p:txBody>
      </p:sp>
      <p:sp>
        <p:nvSpPr>
          <p:cNvPr id="197" name="Oval 127">
            <a:extLst>
              <a:ext uri="{FF2B5EF4-FFF2-40B4-BE49-F238E27FC236}">
                <a16:creationId xmlns:a16="http://schemas.microsoft.com/office/drawing/2014/main" xmlns="" id="{183FC58A-B2F8-4908-8F3A-DB97BA13B8BD}"/>
              </a:ext>
            </a:extLst>
          </p:cNvPr>
          <p:cNvSpPr/>
          <p:nvPr/>
        </p:nvSpPr>
        <p:spPr>
          <a:xfrm>
            <a:off x="6689339" y="5405561"/>
            <a:ext cx="79248" cy="792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98" name="Connector: Elbow 53">
            <a:extLst>
              <a:ext uri="{FF2B5EF4-FFF2-40B4-BE49-F238E27FC236}">
                <a16:creationId xmlns:a16="http://schemas.microsoft.com/office/drawing/2014/main" xmlns="" id="{00FC6DAB-E901-414B-B62D-772E2EE2B16C}"/>
              </a:ext>
            </a:extLst>
          </p:cNvPr>
          <p:cNvCxnSpPr>
            <a:cxnSpLocks/>
            <a:stCxn id="197" idx="4"/>
            <a:endCxn id="203" idx="1"/>
          </p:cNvCxnSpPr>
          <p:nvPr/>
        </p:nvCxnSpPr>
        <p:spPr>
          <a:xfrm rot="16200000" flipH="1">
            <a:off x="7413617" y="4800155"/>
            <a:ext cx="633706" cy="200301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그림 202" descr="trophy pictogram pngì ëí ì´ë¯¸ì§ ê²ìê²°ê³¼">
            <a:extLst>
              <a:ext uri="{FF2B5EF4-FFF2-40B4-BE49-F238E27FC236}">
                <a16:creationId xmlns:a16="http://schemas.microsoft.com/office/drawing/2014/main" xmlns="" id="{8086CC22-3C35-4344-A0B5-DFCF35C93BC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77" y="5950355"/>
            <a:ext cx="336320" cy="33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xmlns="" id="{A7945333-E27B-48D6-BF64-E077B6821C5D}"/>
              </a:ext>
            </a:extLst>
          </p:cNvPr>
          <p:cNvCxnSpPr>
            <a:cxnSpLocks/>
            <a:endCxn id="95" idx="1"/>
          </p:cNvCxnSpPr>
          <p:nvPr/>
        </p:nvCxnSpPr>
        <p:spPr>
          <a:xfrm rot="16200000" flipH="1">
            <a:off x="2358993" y="2033004"/>
            <a:ext cx="469367" cy="32688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23AFABD-E2AB-4108-8CCF-CCDE56A230B5}"/>
              </a:ext>
            </a:extLst>
          </p:cNvPr>
          <p:cNvSpPr txBox="1"/>
          <p:nvPr/>
        </p:nvSpPr>
        <p:spPr>
          <a:xfrm>
            <a:off x="2757121" y="2323411"/>
            <a:ext cx="1054149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제외 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종류</a:t>
            </a:r>
          </a:p>
        </p:txBody>
      </p:sp>
      <p:sp>
        <p:nvSpPr>
          <p:cNvPr id="204" name="Oval 127">
            <a:extLst>
              <a:ext uri="{FF2B5EF4-FFF2-40B4-BE49-F238E27FC236}">
                <a16:creationId xmlns:a16="http://schemas.microsoft.com/office/drawing/2014/main" xmlns="" id="{64F22680-2FB6-485F-B84E-B36DE83619C7}"/>
              </a:ext>
            </a:extLst>
          </p:cNvPr>
          <p:cNvSpPr/>
          <p:nvPr/>
        </p:nvSpPr>
        <p:spPr>
          <a:xfrm flipV="1">
            <a:off x="2407372" y="19389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ABCA265-DACF-4350-9BF1-BC6315E6C4D1}"/>
              </a:ext>
            </a:extLst>
          </p:cNvPr>
          <p:cNvSpPr/>
          <p:nvPr/>
        </p:nvSpPr>
        <p:spPr>
          <a:xfrm>
            <a:off x="6656907" y="3733584"/>
            <a:ext cx="1915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 누렁들과 손을 잡았고 이 모든 일에 배후가 있었음을 암시하는 요소들을 확인 가능하며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캐슈넛이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호박씨의 딸이라는 것을 읽게 되면 획득한다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xmlns="" id="{009D2B06-B15B-4CF2-B059-6A53F23CFCB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5400000">
            <a:off x="6852484" y="3415320"/>
            <a:ext cx="538187" cy="929339"/>
          </a:xfrm>
          <a:prstGeom prst="bentConnector4">
            <a:avLst>
              <a:gd name="adj1" fmla="val 11398"/>
              <a:gd name="adj2" fmla="val 124598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>
            <a:extLst>
              <a:ext uri="{FF2B5EF4-FFF2-40B4-BE49-F238E27FC236}">
                <a16:creationId xmlns:a16="http://schemas.microsoft.com/office/drawing/2014/main" xmlns="" id="{08DA8158-E2DD-40A6-8C66-71CC88ECB33E}"/>
              </a:ext>
            </a:extLst>
          </p:cNvPr>
          <p:cNvGrpSpPr/>
          <p:nvPr/>
        </p:nvGrpSpPr>
        <p:grpSpPr>
          <a:xfrm>
            <a:off x="9519413" y="2987733"/>
            <a:ext cx="1844637" cy="852054"/>
            <a:chOff x="9522787" y="2579158"/>
            <a:chExt cx="1844637" cy="852054"/>
          </a:xfrm>
        </p:grpSpPr>
        <p:sp>
          <p:nvSpPr>
            <p:cNvPr id="214" name="Flowchart: Decision 123">
              <a:extLst>
                <a:ext uri="{FF2B5EF4-FFF2-40B4-BE49-F238E27FC236}">
                  <a16:creationId xmlns:a16="http://schemas.microsoft.com/office/drawing/2014/main" xmlns="" id="{7D29B1DC-D374-4790-9AD8-CE1EBB162D58}"/>
                </a:ext>
              </a:extLst>
            </p:cNvPr>
            <p:cNvSpPr/>
            <p:nvPr/>
          </p:nvSpPr>
          <p:spPr>
            <a:xfrm>
              <a:off x="9522787" y="2579158"/>
              <a:ext cx="1844637" cy="852054"/>
            </a:xfrm>
            <a:prstGeom prst="flowChartDecisio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xmlns="" id="{3EEC42A4-0657-44D1-AC24-E11341D52268}"/>
                </a:ext>
              </a:extLst>
            </p:cNvPr>
            <p:cNvSpPr txBox="1"/>
            <p:nvPr/>
          </p:nvSpPr>
          <p:spPr>
            <a:xfrm>
              <a:off x="9563505" y="2684272"/>
              <a:ext cx="1770752" cy="646331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NPC</a:t>
              </a:r>
            </a:p>
            <a:p>
              <a:pPr algn="ctr"/>
              <a:r>
                <a:rPr lang="ko-KR" altLang="en-US" sz="1200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캐슈넛에게</a:t>
              </a:r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말을 걸었</a:t>
              </a:r>
              <a:endPara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ko-KR" altLang="en-US" sz="1200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는가</a:t>
              </a:r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?</a:t>
              </a:r>
            </a:p>
          </p:txBody>
        </p: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xmlns="" id="{94F61549-D3CA-43E3-8788-992384A83012}"/>
              </a:ext>
            </a:extLst>
          </p:cNvPr>
          <p:cNvSpPr/>
          <p:nvPr/>
        </p:nvSpPr>
        <p:spPr>
          <a:xfrm>
            <a:off x="9435544" y="4903104"/>
            <a:ext cx="2091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NPC ‘</a:t>
            </a:r>
            <a:r>
              <a:rPr lang="ko-KR" altLang="en-US" sz="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처음 대화하게 되었을 때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“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오실 줄 알았습니다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 모든 것을 알고있죠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.” 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라는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본래의 멘트에서 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“…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딱히 말해주지 않아도 당신은 이미 다 </a:t>
            </a:r>
            <a:r>
              <a:rPr lang="ko-KR" altLang="en-US" sz="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알고있군요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” 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라는 멘트로 바꿔 말한다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0" name="Oval 127">
            <a:extLst>
              <a:ext uri="{FF2B5EF4-FFF2-40B4-BE49-F238E27FC236}">
                <a16:creationId xmlns:a16="http://schemas.microsoft.com/office/drawing/2014/main" xmlns="" id="{7E04CFA7-2BBC-4615-B170-F8ABE7D1D334}"/>
              </a:ext>
            </a:extLst>
          </p:cNvPr>
          <p:cNvSpPr/>
          <p:nvPr/>
        </p:nvSpPr>
        <p:spPr>
          <a:xfrm>
            <a:off x="10402107" y="2938037"/>
            <a:ext cx="79248" cy="792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21" name="Connector: Elbow 53">
            <a:extLst>
              <a:ext uri="{FF2B5EF4-FFF2-40B4-BE49-F238E27FC236}">
                <a16:creationId xmlns:a16="http://schemas.microsoft.com/office/drawing/2014/main" xmlns="" id="{04B10C47-8AEF-4373-B8B4-FBF73B900951}"/>
              </a:ext>
            </a:extLst>
          </p:cNvPr>
          <p:cNvCxnSpPr>
            <a:cxnSpLocks/>
            <a:stCxn id="220" idx="0"/>
            <a:endCxn id="99" idx="2"/>
          </p:cNvCxnSpPr>
          <p:nvPr/>
        </p:nvCxnSpPr>
        <p:spPr>
          <a:xfrm rot="5400000" flipH="1" flipV="1">
            <a:off x="10055083" y="2544239"/>
            <a:ext cx="780447" cy="7151"/>
          </a:xfrm>
          <a:prstGeom prst="bentConnector3">
            <a:avLst>
              <a:gd name="adj1" fmla="val -272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1FC67CB1-8DD8-41FC-94CF-3A08D26A203E}"/>
              </a:ext>
            </a:extLst>
          </p:cNvPr>
          <p:cNvSpPr txBox="1"/>
          <p:nvPr/>
        </p:nvSpPr>
        <p:spPr>
          <a:xfrm>
            <a:off x="10358965" y="3952539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YES</a:t>
            </a:r>
            <a:endParaRPr lang="ko-KR" altLang="en-US" sz="9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6" name="Oval 127">
            <a:extLst>
              <a:ext uri="{FF2B5EF4-FFF2-40B4-BE49-F238E27FC236}">
                <a16:creationId xmlns:a16="http://schemas.microsoft.com/office/drawing/2014/main" xmlns="" id="{F681748D-C5EF-489E-88D9-4B645D644FD6}"/>
              </a:ext>
            </a:extLst>
          </p:cNvPr>
          <p:cNvSpPr/>
          <p:nvPr/>
        </p:nvSpPr>
        <p:spPr>
          <a:xfrm>
            <a:off x="10402107" y="3800163"/>
            <a:ext cx="79248" cy="792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27" name="Connector: Elbow 53">
            <a:extLst>
              <a:ext uri="{FF2B5EF4-FFF2-40B4-BE49-F238E27FC236}">
                <a16:creationId xmlns:a16="http://schemas.microsoft.com/office/drawing/2014/main" xmlns="" id="{990A3BF7-B42F-4E78-ABFC-737B7E018717}"/>
              </a:ext>
            </a:extLst>
          </p:cNvPr>
          <p:cNvCxnSpPr>
            <a:cxnSpLocks/>
            <a:stCxn id="226" idx="4"/>
            <a:endCxn id="139" idx="0"/>
          </p:cNvCxnSpPr>
          <p:nvPr/>
        </p:nvCxnSpPr>
        <p:spPr>
          <a:xfrm rot="5400000">
            <a:off x="10188048" y="4130386"/>
            <a:ext cx="504658" cy="2709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xmlns="" id="{F0B9BC3E-E8D7-42C4-914C-63340C737FAC}"/>
              </a:ext>
            </a:extLst>
          </p:cNvPr>
          <p:cNvSpPr txBox="1"/>
          <p:nvPr/>
        </p:nvSpPr>
        <p:spPr>
          <a:xfrm>
            <a:off x="10358965" y="2486522"/>
            <a:ext cx="47319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</a:t>
            </a:r>
            <a:endParaRPr lang="ko-KR" altLang="en-US" sz="900" dirty="0">
              <a:solidFill>
                <a:srgbClr val="C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xmlns="" id="{E9B9559E-4D3D-47BB-BE4B-116B3EA4AEB0}"/>
              </a:ext>
            </a:extLst>
          </p:cNvPr>
          <p:cNvCxnSpPr>
            <a:cxnSpLocks/>
            <a:stCxn id="139" idx="2"/>
            <a:endCxn id="216" idx="1"/>
          </p:cNvCxnSpPr>
          <p:nvPr/>
        </p:nvCxnSpPr>
        <p:spPr>
          <a:xfrm rot="5400000">
            <a:off x="9665582" y="4545162"/>
            <a:ext cx="543403" cy="1003478"/>
          </a:xfrm>
          <a:prstGeom prst="bentConnector4">
            <a:avLst>
              <a:gd name="adj1" fmla="val 11769"/>
              <a:gd name="adj2" fmla="val 12278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직사각형 251">
            <a:extLst>
              <a:ext uri="{FF2B5EF4-FFF2-40B4-BE49-F238E27FC236}">
                <a16:creationId xmlns:a16="http://schemas.microsoft.com/office/drawing/2014/main" xmlns="" id="{9774AC26-B792-45E7-9FB5-64C8C4FD9240}"/>
              </a:ext>
            </a:extLst>
          </p:cNvPr>
          <p:cNvSpPr/>
          <p:nvPr/>
        </p:nvSpPr>
        <p:spPr>
          <a:xfrm>
            <a:off x="6733826" y="5430929"/>
            <a:ext cx="2036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이후 말을 걸게 되면 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지금만큼은 </a:t>
            </a:r>
            <a:r>
              <a:rPr lang="ko-KR" altLang="en-US" sz="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혼자있고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싶네요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라는 말만 반복하며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결과적으로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‘</a:t>
            </a:r>
            <a:r>
              <a:rPr lang="ko-KR" altLang="en-US" sz="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동료로 영입할 수 </a:t>
            </a:r>
            <a:r>
              <a:rPr lang="ko-KR" altLang="en-US" sz="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없게된다</a:t>
            </a:r>
            <a:r>
              <a:rPr lang="en-US" altLang="ko-KR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xmlns="" id="{3FA10A59-B0F2-4DCD-AFD8-77F8DA0DBA21}"/>
              </a:ext>
            </a:extLst>
          </p:cNvPr>
          <p:cNvSpPr txBox="1"/>
          <p:nvPr/>
        </p:nvSpPr>
        <p:spPr>
          <a:xfrm>
            <a:off x="3520954" y="3992210"/>
            <a:ext cx="1054149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선택 가능</a:t>
            </a:r>
          </a:p>
        </p:txBody>
      </p:sp>
      <p:sp>
        <p:nvSpPr>
          <p:cNvPr id="66" name="TextBox 10">
            <a:extLst>
              <a:ext uri="{FF2B5EF4-FFF2-40B4-BE49-F238E27FC236}">
                <a16:creationId xmlns:a16="http://schemas.microsoft.com/office/drawing/2014/main" xmlns="" id="{F2024456-62C6-443E-AFBE-B5C27A48DA30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1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시스템</a:t>
            </a:r>
          </a:p>
        </p:txBody>
      </p:sp>
      <p:cxnSp>
        <p:nvCxnSpPr>
          <p:cNvPr id="67" name="Straight Connector 6">
            <a:extLst>
              <a:ext uri="{FF2B5EF4-FFF2-40B4-BE49-F238E27FC236}">
                <a16:creationId xmlns:a16="http://schemas.microsoft.com/office/drawing/2014/main" xmlns="" id="{4DCD8560-60C2-4913-BF8B-CFA772887889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2354662" y="346497"/>
            <a:ext cx="8670767" cy="87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07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17">
            <a:extLst>
              <a:ext uri="{FF2B5EF4-FFF2-40B4-BE49-F238E27FC236}">
                <a16:creationId xmlns:a16="http://schemas.microsoft.com/office/drawing/2014/main" xmlns="" id="{95AFE777-FC3A-4C04-A00D-A9CE85A47C36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59DC2A60-50EA-4640-A10B-368CC28D8C22}"/>
              </a:ext>
            </a:extLst>
          </p:cNvPr>
          <p:cNvSpPr txBox="1"/>
          <p:nvPr/>
        </p:nvSpPr>
        <p:spPr>
          <a:xfrm>
            <a:off x="452018" y="188536"/>
            <a:ext cx="2406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Battle Formation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34B96AB-F611-43D4-AD22-99DDA32E747C}"/>
              </a:ext>
            </a:extLst>
          </p:cNvPr>
          <p:cNvSpPr txBox="1"/>
          <p:nvPr/>
        </p:nvSpPr>
        <p:spPr>
          <a:xfrm>
            <a:off x="372119" y="4120696"/>
            <a:ext cx="3267726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[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전투 시간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 :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일반 </a:t>
            </a:r>
            <a:r>
              <a:rPr lang="ko-KR" altLang="en-US" sz="11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몹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기준 평균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초 </a:t>
            </a:r>
            <a:endParaRPr lang="en-US" altLang="ko-KR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[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전투 스타일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 :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대전시 최소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마리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최대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마리</a:t>
            </a:r>
            <a:endParaRPr lang="en-US" altLang="ko-KR" sz="1100" b="1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전투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시작</a:t>
            </a:r>
            <a:r>
              <a:rPr lang="en-US" altLang="ko-KR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캐릭터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차밍</a:t>
            </a:r>
            <a:r>
              <a:rPr lang="en-US" altLang="ko-KR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자신이 위치한 블록 포함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</a:t>
            </a:r>
            <a:r>
              <a:rPr lang="ko-KR" altLang="en-US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칸 내에 있는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몬스터공격</a:t>
            </a:r>
            <a:r>
              <a:rPr lang="ko-KR" altLang="en-US" sz="11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가능</a:t>
            </a:r>
            <a:endParaRPr lang="ko-KR" altLang="en-US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3FFDA13-8AB5-4BCA-8F06-4E1A32055402}"/>
              </a:ext>
            </a:extLst>
          </p:cNvPr>
          <p:cNvSpPr txBox="1"/>
          <p:nvPr/>
        </p:nvSpPr>
        <p:spPr>
          <a:xfrm>
            <a:off x="4143654" y="4120696"/>
            <a:ext cx="3648849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[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일반 필드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양 옆으로 접근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예외 접근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상단에서 낙하하는 </a:t>
            </a:r>
            <a:r>
              <a:rPr lang="ko-KR" altLang="en-US" sz="11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몹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존재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(PC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상단 공격 불가능하나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낙하하는 </a:t>
            </a:r>
            <a:r>
              <a:rPr lang="ko-KR" altLang="en-US" sz="11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몹을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피하기는 가능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.)</a:t>
            </a:r>
            <a:endParaRPr lang="ko-KR" altLang="en-US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74163" y="5228692"/>
            <a:ext cx="1698630" cy="1097098"/>
            <a:chOff x="4313621" y="1559146"/>
            <a:chExt cx="2827710" cy="182633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E54F09C5-C4E6-4360-AE8D-A4DD2D98FE2B}"/>
                </a:ext>
              </a:extLst>
            </p:cNvPr>
            <p:cNvSpPr/>
            <p:nvPr/>
          </p:nvSpPr>
          <p:spPr>
            <a:xfrm>
              <a:off x="6352202" y="2596354"/>
              <a:ext cx="789129" cy="789129"/>
            </a:xfrm>
            <a:prstGeom prst="ellipse">
              <a:avLst/>
            </a:prstGeom>
            <a:noFill/>
            <a:ln w="19050">
              <a:solidFill>
                <a:srgbClr val="FF9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93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  <a:endParaRPr lang="ko-KR" altLang="en-US" dirty="0">
                <a:solidFill>
                  <a:srgbClr val="FF93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8277E78A-1629-4559-890D-F7E12D197A47}"/>
                </a:ext>
              </a:extLst>
            </p:cNvPr>
            <p:cNvSpPr/>
            <p:nvPr/>
          </p:nvSpPr>
          <p:spPr>
            <a:xfrm>
              <a:off x="4313621" y="2596354"/>
              <a:ext cx="789129" cy="789129"/>
            </a:xfrm>
            <a:prstGeom prst="ellipse">
              <a:avLst/>
            </a:prstGeom>
            <a:noFill/>
            <a:ln w="19050">
              <a:solidFill>
                <a:srgbClr val="FF9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93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</a:t>
              </a:r>
              <a:endParaRPr lang="ko-KR" altLang="en-US" dirty="0">
                <a:solidFill>
                  <a:srgbClr val="FF93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31F15EDA-1A76-4E16-A3FD-B08F9F0C5888}"/>
                </a:ext>
              </a:extLst>
            </p:cNvPr>
            <p:cNvSpPr/>
            <p:nvPr/>
          </p:nvSpPr>
          <p:spPr>
            <a:xfrm>
              <a:off x="5353608" y="2596355"/>
              <a:ext cx="789129" cy="78912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PC</a:t>
              </a:r>
              <a:endPara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1C2A6B18-EDF1-4D19-AB3A-6B66F69E3184}"/>
                </a:ext>
              </a:extLst>
            </p:cNvPr>
            <p:cNvSpPr/>
            <p:nvPr/>
          </p:nvSpPr>
          <p:spPr>
            <a:xfrm rot="16200000">
              <a:off x="5857419" y="2596354"/>
              <a:ext cx="789128" cy="789131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1DF728F4-AB60-4580-A5C2-A7C603715614}"/>
                </a:ext>
              </a:extLst>
            </p:cNvPr>
            <p:cNvSpPr/>
            <p:nvPr/>
          </p:nvSpPr>
          <p:spPr>
            <a:xfrm rot="5400000">
              <a:off x="4816382" y="2596355"/>
              <a:ext cx="789128" cy="789131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42B5793-B834-4EAD-8847-2123609155EA}"/>
                </a:ext>
              </a:extLst>
            </p:cNvPr>
            <p:cNvSpPr/>
            <p:nvPr/>
          </p:nvSpPr>
          <p:spPr>
            <a:xfrm>
              <a:off x="5353607" y="1559146"/>
              <a:ext cx="789129" cy="789129"/>
            </a:xfrm>
            <a:prstGeom prst="ellipse">
              <a:avLst/>
            </a:prstGeom>
            <a:noFill/>
            <a:ln w="19050">
              <a:solidFill>
                <a:srgbClr val="FF9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93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3</a:t>
              </a:r>
              <a:endParaRPr lang="ko-KR" altLang="en-US" dirty="0">
                <a:solidFill>
                  <a:srgbClr val="FF93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xmlns="" id="{EFBE893F-CD1A-47FA-9222-BAD887737446}"/>
                </a:ext>
              </a:extLst>
            </p:cNvPr>
            <p:cNvSpPr/>
            <p:nvPr/>
          </p:nvSpPr>
          <p:spPr>
            <a:xfrm rot="5400000">
              <a:off x="6104517" y="1870898"/>
              <a:ext cx="495369" cy="17062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8851127" y="5263115"/>
            <a:ext cx="1797355" cy="1047785"/>
            <a:chOff x="8527277" y="1651235"/>
            <a:chExt cx="3203084" cy="18672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C3A09791-193E-48CD-A008-66B862438ACA}"/>
                </a:ext>
              </a:extLst>
            </p:cNvPr>
            <p:cNvSpPr/>
            <p:nvPr/>
          </p:nvSpPr>
          <p:spPr>
            <a:xfrm>
              <a:off x="8527277" y="3008760"/>
              <a:ext cx="503812" cy="50381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8902818" y="1651235"/>
              <a:ext cx="2827543" cy="1867268"/>
              <a:chOff x="8902818" y="1651235"/>
              <a:chExt cx="2827543" cy="186726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25C7442D-0C10-4847-ADC0-1DF6CD1A1C44}"/>
                  </a:ext>
                </a:extLst>
              </p:cNvPr>
              <p:cNvSpPr/>
              <p:nvPr/>
            </p:nvSpPr>
            <p:spPr>
              <a:xfrm>
                <a:off x="9863093" y="1651235"/>
                <a:ext cx="1867268" cy="1867268"/>
              </a:xfrm>
              <a:prstGeom prst="ellipse">
                <a:avLst/>
              </a:prstGeom>
              <a:noFill/>
              <a:ln w="19050">
                <a:solidFill>
                  <a:srgbClr val="FF93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9393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Boss</a:t>
                </a:r>
                <a:endParaRPr lang="ko-KR" altLang="en-US" dirty="0">
                  <a:solidFill>
                    <a:srgbClr val="FF93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xmlns="" id="{AD402DB7-33B2-4880-A85E-A9C1F4A7A914}"/>
                  </a:ext>
                </a:extLst>
              </p:cNvPr>
              <p:cNvSpPr/>
              <p:nvPr/>
            </p:nvSpPr>
            <p:spPr>
              <a:xfrm rot="16200000">
                <a:off x="9188138" y="2311033"/>
                <a:ext cx="744739" cy="1315380"/>
              </a:xfrm>
              <a:prstGeom prst="triangle">
                <a:avLst>
                  <a:gd name="adj" fmla="val 8218"/>
                </a:avLst>
              </a:prstGeom>
              <a:solidFill>
                <a:schemeClr val="bg1">
                  <a:alpha val="4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468D30B-3FD4-4408-B33C-0267088CA2CB}"/>
              </a:ext>
            </a:extLst>
          </p:cNvPr>
          <p:cNvSpPr txBox="1"/>
          <p:nvPr/>
        </p:nvSpPr>
        <p:spPr>
          <a:xfrm>
            <a:off x="8218357" y="4120696"/>
            <a:ext cx="35120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[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전투 시간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 :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 </a:t>
            </a:r>
            <a:r>
              <a:rPr lang="ko-KR" altLang="en-US" sz="11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몹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기준 평균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80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초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100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초</a:t>
            </a:r>
            <a:endParaRPr lang="en-US" altLang="ko-KR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[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전투 스타일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 :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대전시 최소 보스 포함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마리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- 4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마리</a:t>
            </a:r>
            <a:endParaRPr lang="en-US" altLang="ko-KR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보스가 소환하는 일반 </a:t>
            </a:r>
            <a:r>
              <a:rPr lang="ko-KR" altLang="en-US" sz="11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몹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최대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마리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1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xmlns="" id="{AAAE1CC1-D5B2-4C97-ACA6-239BBDC182A5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시스템</a:t>
            </a:r>
          </a:p>
        </p:txBody>
      </p:sp>
      <p:cxnSp>
        <p:nvCxnSpPr>
          <p:cNvPr id="26" name="Straight Connector 6">
            <a:extLst>
              <a:ext uri="{FF2B5EF4-FFF2-40B4-BE49-F238E27FC236}">
                <a16:creationId xmlns:a16="http://schemas.microsoft.com/office/drawing/2014/main" xmlns="" id="{B86CA688-3A36-4D53-8C89-8DFA3002AE5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561213" y="355254"/>
            <a:ext cx="846421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5" t="12846" r="51050" b="60036"/>
          <a:stretch/>
        </p:blipFill>
        <p:spPr>
          <a:xfrm>
            <a:off x="437241" y="1631623"/>
            <a:ext cx="3134159" cy="2406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89" y="2588445"/>
            <a:ext cx="766122" cy="76612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00" y="2594313"/>
            <a:ext cx="869246" cy="86924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5871" y="1620668"/>
            <a:ext cx="3155529" cy="2427455"/>
          </a:xfrm>
          <a:prstGeom prst="rect">
            <a:avLst/>
          </a:prstGeom>
          <a:solidFill>
            <a:srgbClr val="1B415B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1595267" y="2994313"/>
            <a:ext cx="1183412" cy="346780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15818" y="1962685"/>
            <a:ext cx="3156825" cy="1733898"/>
            <a:chOff x="349618" y="1962685"/>
            <a:chExt cx="3156825" cy="1733898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349618" y="1962685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49618" y="2309465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349618" y="2656244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349618" y="300302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49618" y="334980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349618" y="369658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/>
          <p:cNvCxnSpPr/>
          <p:nvPr/>
        </p:nvCxnSpPr>
        <p:spPr>
          <a:xfrm>
            <a:off x="415818" y="3005137"/>
            <a:ext cx="3156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415817" y="1615906"/>
            <a:ext cx="3156826" cy="2427456"/>
            <a:chOff x="349617" y="1615906"/>
            <a:chExt cx="3156826" cy="4161354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349618" y="1615906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349617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74422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1138824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1533426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92803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2322633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2717236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311184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3506443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/>
          <p:cNvGrpSpPr/>
          <p:nvPr/>
        </p:nvGrpSpPr>
        <p:grpSpPr>
          <a:xfrm>
            <a:off x="1323789" y="5836863"/>
            <a:ext cx="1171898" cy="476088"/>
            <a:chOff x="8133989" y="5924213"/>
            <a:chExt cx="1171898" cy="476088"/>
          </a:xfrm>
        </p:grpSpPr>
        <p:sp>
          <p:nvSpPr>
            <p:cNvPr id="90" name="Oval 14">
              <a:extLst>
                <a:ext uri="{FF2B5EF4-FFF2-40B4-BE49-F238E27FC236}">
                  <a16:creationId xmlns:a16="http://schemas.microsoft.com/office/drawing/2014/main" xmlns="" id="{8277E78A-1629-4559-890D-F7E12D197A47}"/>
                </a:ext>
              </a:extLst>
            </p:cNvPr>
            <p:cNvSpPr/>
            <p:nvPr/>
          </p:nvSpPr>
          <p:spPr>
            <a:xfrm>
              <a:off x="8831850" y="5924213"/>
              <a:ext cx="474037" cy="474037"/>
            </a:xfrm>
            <a:prstGeom prst="ellipse">
              <a:avLst/>
            </a:prstGeom>
            <a:noFill/>
            <a:ln w="19050">
              <a:solidFill>
                <a:srgbClr val="FF9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93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</a:t>
              </a:r>
              <a:endParaRPr lang="ko-KR" altLang="en-US" dirty="0">
                <a:solidFill>
                  <a:srgbClr val="FF93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1" name="Oval 11">
              <a:extLst>
                <a:ext uri="{FF2B5EF4-FFF2-40B4-BE49-F238E27FC236}">
                  <a16:creationId xmlns:a16="http://schemas.microsoft.com/office/drawing/2014/main" xmlns="" id="{31F15EDA-1A76-4E16-A3FD-B08F9F0C5888}"/>
                </a:ext>
              </a:extLst>
            </p:cNvPr>
            <p:cNvSpPr/>
            <p:nvPr/>
          </p:nvSpPr>
          <p:spPr>
            <a:xfrm>
              <a:off x="8133989" y="5926264"/>
              <a:ext cx="474037" cy="47403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PC</a:t>
              </a:r>
              <a:endPara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3" name="Isosceles Triangle 13">
              <a:extLst>
                <a:ext uri="{FF2B5EF4-FFF2-40B4-BE49-F238E27FC236}">
                  <a16:creationId xmlns:a16="http://schemas.microsoft.com/office/drawing/2014/main" xmlns="" id="{1DF728F4-AB60-4580-A5C2-A7C603715614}"/>
                </a:ext>
              </a:extLst>
            </p:cNvPr>
            <p:cNvSpPr/>
            <p:nvPr/>
          </p:nvSpPr>
          <p:spPr>
            <a:xfrm rot="16200000">
              <a:off x="8496835" y="5925238"/>
              <a:ext cx="474036" cy="474038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t="66823" r="57236" b="6059"/>
          <a:stretch/>
        </p:blipFill>
        <p:spPr>
          <a:xfrm>
            <a:off x="4212364" y="1620828"/>
            <a:ext cx="3134159" cy="2406977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75" y="3201153"/>
            <a:ext cx="766122" cy="766122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27" y="3267426"/>
            <a:ext cx="869246" cy="86924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0373" y="3341432"/>
            <a:ext cx="855407" cy="855407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 flipH="1">
            <a:off x="5689087" y="2498778"/>
            <a:ext cx="780905" cy="780905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187064" y="1587509"/>
            <a:ext cx="3155529" cy="2427455"/>
          </a:xfrm>
          <a:prstGeom prst="rect">
            <a:avLst/>
          </a:prstGeom>
          <a:solidFill>
            <a:srgbClr val="1B415B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직사각형 98"/>
          <p:cNvSpPr/>
          <p:nvPr/>
        </p:nvSpPr>
        <p:spPr>
          <a:xfrm>
            <a:off x="4981391" y="3696583"/>
            <a:ext cx="1183412" cy="318381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4190941" y="1951890"/>
            <a:ext cx="3156825" cy="1733898"/>
            <a:chOff x="349618" y="1962685"/>
            <a:chExt cx="3156825" cy="1733898"/>
          </a:xfrm>
        </p:grpSpPr>
        <p:cxnSp>
          <p:nvCxnSpPr>
            <p:cNvPr id="101" name="직선 연결선 100"/>
            <p:cNvCxnSpPr/>
            <p:nvPr/>
          </p:nvCxnSpPr>
          <p:spPr>
            <a:xfrm>
              <a:off x="349618" y="1962685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349618" y="2309465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349618" y="2656244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349618" y="300302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349618" y="334980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349618" y="369658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직선 연결선 106"/>
          <p:cNvCxnSpPr/>
          <p:nvPr/>
        </p:nvCxnSpPr>
        <p:spPr>
          <a:xfrm>
            <a:off x="4190941" y="2994342"/>
            <a:ext cx="3156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/>
          <p:cNvGrpSpPr/>
          <p:nvPr/>
        </p:nvGrpSpPr>
        <p:grpSpPr>
          <a:xfrm>
            <a:off x="4190940" y="1605111"/>
            <a:ext cx="3156826" cy="2427456"/>
            <a:chOff x="349617" y="1615906"/>
            <a:chExt cx="3156826" cy="4161354"/>
          </a:xfrm>
        </p:grpSpPr>
        <p:cxnSp>
          <p:nvCxnSpPr>
            <p:cNvPr id="109" name="직선 연결선 108"/>
            <p:cNvCxnSpPr/>
            <p:nvPr/>
          </p:nvCxnSpPr>
          <p:spPr>
            <a:xfrm>
              <a:off x="349618" y="1615906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349617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74422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1138824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533426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192803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2322633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2717236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11184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3506443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직사각형 123"/>
          <p:cNvSpPr/>
          <p:nvPr/>
        </p:nvSpPr>
        <p:spPr>
          <a:xfrm>
            <a:off x="8847247" y="6055880"/>
            <a:ext cx="2904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PC</a:t>
            </a:r>
            <a:endParaRPr lang="ko-KR" altLang="en-US" sz="9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2" t="5022" r="10730" b="6509"/>
          <a:stretch/>
        </p:blipFill>
        <p:spPr>
          <a:xfrm>
            <a:off x="7581899" y="1609725"/>
            <a:ext cx="3943351" cy="2409825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844" y="3074605"/>
            <a:ext cx="264403" cy="264403"/>
          </a:xfrm>
          <a:prstGeom prst="rect">
            <a:avLst/>
          </a:prstGeom>
        </p:spPr>
      </p:pic>
      <p:pic>
        <p:nvPicPr>
          <p:cNvPr id="460" name="그림 4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82" y="2238188"/>
            <a:ext cx="1152695" cy="975358"/>
          </a:xfrm>
          <a:prstGeom prst="rect">
            <a:avLst/>
          </a:prstGeom>
        </p:spPr>
      </p:pic>
      <p:sp>
        <p:nvSpPr>
          <p:cNvPr id="461" name="직사각형 460"/>
          <p:cNvSpPr/>
          <p:nvPr/>
        </p:nvSpPr>
        <p:spPr>
          <a:xfrm>
            <a:off x="7596526" y="1607050"/>
            <a:ext cx="3935307" cy="2427455"/>
          </a:xfrm>
          <a:prstGeom prst="rect">
            <a:avLst/>
          </a:prstGeom>
          <a:solidFill>
            <a:srgbClr val="00206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8" name="그룹 127"/>
          <p:cNvGrpSpPr/>
          <p:nvPr/>
        </p:nvGrpSpPr>
        <p:grpSpPr>
          <a:xfrm>
            <a:off x="7587460" y="1615906"/>
            <a:ext cx="1238928" cy="952679"/>
            <a:chOff x="2633950" y="4150083"/>
            <a:chExt cx="3156826" cy="2427456"/>
          </a:xfrm>
        </p:grpSpPr>
        <p:grpSp>
          <p:nvGrpSpPr>
            <p:cNvPr id="129" name="그룹 128"/>
            <p:cNvGrpSpPr/>
            <p:nvPr/>
          </p:nvGrpSpPr>
          <p:grpSpPr>
            <a:xfrm>
              <a:off x="2633951" y="4496862"/>
              <a:ext cx="3156825" cy="1733898"/>
              <a:chOff x="349618" y="1962685"/>
              <a:chExt cx="3156825" cy="1733898"/>
            </a:xfrm>
          </p:grpSpPr>
          <p:cxnSp>
            <p:nvCxnSpPr>
              <p:cNvPr id="142" name="직선 연결선 141"/>
              <p:cNvCxnSpPr/>
              <p:nvPr/>
            </p:nvCxnSpPr>
            <p:spPr>
              <a:xfrm>
                <a:off x="349618" y="1962685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>
                <a:off x="349618" y="2309465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349618" y="2656244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349618" y="300302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>
                <a:off x="349618" y="334980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>
                <a:off x="349618" y="369658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직선 연결선 129"/>
            <p:cNvCxnSpPr/>
            <p:nvPr/>
          </p:nvCxnSpPr>
          <p:spPr>
            <a:xfrm>
              <a:off x="2633951" y="5539314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그룹 130"/>
            <p:cNvGrpSpPr/>
            <p:nvPr/>
          </p:nvGrpSpPr>
          <p:grpSpPr>
            <a:xfrm>
              <a:off x="2633950" y="4150083"/>
              <a:ext cx="3156826" cy="2427456"/>
              <a:chOff x="349617" y="1615906"/>
              <a:chExt cx="3156826" cy="4161354"/>
            </a:xfrm>
          </p:grpSpPr>
          <p:cxnSp>
            <p:nvCxnSpPr>
              <p:cNvPr id="132" name="직선 연결선 131"/>
              <p:cNvCxnSpPr/>
              <p:nvPr/>
            </p:nvCxnSpPr>
            <p:spPr>
              <a:xfrm>
                <a:off x="349618" y="1615906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349617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>
                <a:off x="74422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>
                <a:off x="1138824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1533426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>
                <a:off x="192803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>
                <a:off x="2322633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>
                <a:off x="2717236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>
                <a:off x="311184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3506443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8" name="그룹 147"/>
          <p:cNvGrpSpPr/>
          <p:nvPr/>
        </p:nvGrpSpPr>
        <p:grpSpPr>
          <a:xfrm>
            <a:off x="7587460" y="2568585"/>
            <a:ext cx="1238928" cy="952679"/>
            <a:chOff x="2633950" y="4150083"/>
            <a:chExt cx="3156826" cy="2427456"/>
          </a:xfrm>
        </p:grpSpPr>
        <p:grpSp>
          <p:nvGrpSpPr>
            <p:cNvPr id="149" name="그룹 148"/>
            <p:cNvGrpSpPr/>
            <p:nvPr/>
          </p:nvGrpSpPr>
          <p:grpSpPr>
            <a:xfrm>
              <a:off x="2633951" y="4496862"/>
              <a:ext cx="3156825" cy="1733898"/>
              <a:chOff x="349618" y="1962685"/>
              <a:chExt cx="3156825" cy="1733898"/>
            </a:xfrm>
          </p:grpSpPr>
          <p:cxnSp>
            <p:nvCxnSpPr>
              <p:cNvPr id="162" name="직선 연결선 161"/>
              <p:cNvCxnSpPr/>
              <p:nvPr/>
            </p:nvCxnSpPr>
            <p:spPr>
              <a:xfrm>
                <a:off x="349618" y="1962685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/>
              <p:cNvCxnSpPr/>
              <p:nvPr/>
            </p:nvCxnSpPr>
            <p:spPr>
              <a:xfrm>
                <a:off x="349618" y="2309465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/>
              <p:cNvCxnSpPr/>
              <p:nvPr/>
            </p:nvCxnSpPr>
            <p:spPr>
              <a:xfrm>
                <a:off x="349618" y="2656244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/>
              <p:cNvCxnSpPr/>
              <p:nvPr/>
            </p:nvCxnSpPr>
            <p:spPr>
              <a:xfrm>
                <a:off x="349618" y="300302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/>
              <p:cNvCxnSpPr/>
              <p:nvPr/>
            </p:nvCxnSpPr>
            <p:spPr>
              <a:xfrm>
                <a:off x="349618" y="334980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/>
              <p:cNvCxnSpPr/>
              <p:nvPr/>
            </p:nvCxnSpPr>
            <p:spPr>
              <a:xfrm>
                <a:off x="349618" y="369658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직선 연결선 149"/>
            <p:cNvCxnSpPr/>
            <p:nvPr/>
          </p:nvCxnSpPr>
          <p:spPr>
            <a:xfrm>
              <a:off x="2633951" y="5539314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그룹 150"/>
            <p:cNvGrpSpPr/>
            <p:nvPr/>
          </p:nvGrpSpPr>
          <p:grpSpPr>
            <a:xfrm>
              <a:off x="2633950" y="4150083"/>
              <a:ext cx="3156826" cy="2427456"/>
              <a:chOff x="349617" y="1615906"/>
              <a:chExt cx="3156826" cy="4161354"/>
            </a:xfrm>
          </p:grpSpPr>
          <p:cxnSp>
            <p:nvCxnSpPr>
              <p:cNvPr id="152" name="직선 연결선 151"/>
              <p:cNvCxnSpPr/>
              <p:nvPr/>
            </p:nvCxnSpPr>
            <p:spPr>
              <a:xfrm>
                <a:off x="349618" y="1615906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349617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>
                <a:off x="74422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1138824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1533426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192803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>
                <a:off x="2322633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>
                <a:off x="2717236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/>
              <p:nvPr/>
            </p:nvCxnSpPr>
            <p:spPr>
              <a:xfrm>
                <a:off x="311184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3506443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그룹 167"/>
          <p:cNvGrpSpPr/>
          <p:nvPr/>
        </p:nvGrpSpPr>
        <p:grpSpPr>
          <a:xfrm>
            <a:off x="8828356" y="1617375"/>
            <a:ext cx="1238928" cy="952679"/>
            <a:chOff x="2633950" y="4150083"/>
            <a:chExt cx="3156826" cy="2427456"/>
          </a:xfrm>
        </p:grpSpPr>
        <p:grpSp>
          <p:nvGrpSpPr>
            <p:cNvPr id="169" name="그룹 168"/>
            <p:cNvGrpSpPr/>
            <p:nvPr/>
          </p:nvGrpSpPr>
          <p:grpSpPr>
            <a:xfrm>
              <a:off x="2633951" y="4496862"/>
              <a:ext cx="3156825" cy="1733898"/>
              <a:chOff x="349618" y="1962685"/>
              <a:chExt cx="3156825" cy="1733898"/>
            </a:xfrm>
          </p:grpSpPr>
          <p:cxnSp>
            <p:nvCxnSpPr>
              <p:cNvPr id="182" name="직선 연결선 181"/>
              <p:cNvCxnSpPr/>
              <p:nvPr/>
            </p:nvCxnSpPr>
            <p:spPr>
              <a:xfrm>
                <a:off x="349618" y="1962685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>
              <a:xfrm>
                <a:off x="349618" y="2309465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>
              <a:xfrm>
                <a:off x="349618" y="2656244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/>
              <p:cNvCxnSpPr/>
              <p:nvPr/>
            </p:nvCxnSpPr>
            <p:spPr>
              <a:xfrm>
                <a:off x="349618" y="300302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/>
              <p:cNvCxnSpPr/>
              <p:nvPr/>
            </p:nvCxnSpPr>
            <p:spPr>
              <a:xfrm>
                <a:off x="349618" y="334980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>
              <a:xfrm>
                <a:off x="349618" y="369658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직선 연결선 169"/>
            <p:cNvCxnSpPr/>
            <p:nvPr/>
          </p:nvCxnSpPr>
          <p:spPr>
            <a:xfrm>
              <a:off x="2633951" y="5539314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그룹 170"/>
            <p:cNvGrpSpPr/>
            <p:nvPr/>
          </p:nvGrpSpPr>
          <p:grpSpPr>
            <a:xfrm>
              <a:off x="2633950" y="4150083"/>
              <a:ext cx="3156826" cy="2427456"/>
              <a:chOff x="349617" y="1615906"/>
              <a:chExt cx="3156826" cy="4161354"/>
            </a:xfrm>
          </p:grpSpPr>
          <p:cxnSp>
            <p:nvCxnSpPr>
              <p:cNvPr id="172" name="직선 연결선 171"/>
              <p:cNvCxnSpPr/>
              <p:nvPr/>
            </p:nvCxnSpPr>
            <p:spPr>
              <a:xfrm>
                <a:off x="349618" y="1615906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/>
              <p:cNvCxnSpPr/>
              <p:nvPr/>
            </p:nvCxnSpPr>
            <p:spPr>
              <a:xfrm>
                <a:off x="349617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/>
              <p:nvPr/>
            </p:nvCxnSpPr>
            <p:spPr>
              <a:xfrm>
                <a:off x="74422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1138824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>
                <a:off x="1533426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/>
              <p:cNvCxnSpPr/>
              <p:nvPr/>
            </p:nvCxnSpPr>
            <p:spPr>
              <a:xfrm>
                <a:off x="192803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/>
              <p:cNvCxnSpPr/>
              <p:nvPr/>
            </p:nvCxnSpPr>
            <p:spPr>
              <a:xfrm>
                <a:off x="2322633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/>
              <p:cNvCxnSpPr/>
              <p:nvPr/>
            </p:nvCxnSpPr>
            <p:spPr>
              <a:xfrm>
                <a:off x="2717236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79"/>
              <p:cNvCxnSpPr/>
              <p:nvPr/>
            </p:nvCxnSpPr>
            <p:spPr>
              <a:xfrm>
                <a:off x="311184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>
              <a:xfrm>
                <a:off x="3506443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8" name="그룹 187"/>
          <p:cNvGrpSpPr/>
          <p:nvPr/>
        </p:nvGrpSpPr>
        <p:grpSpPr>
          <a:xfrm>
            <a:off x="8828356" y="2569638"/>
            <a:ext cx="1238928" cy="952679"/>
            <a:chOff x="2633950" y="4150083"/>
            <a:chExt cx="3156826" cy="2427456"/>
          </a:xfrm>
        </p:grpSpPr>
        <p:grpSp>
          <p:nvGrpSpPr>
            <p:cNvPr id="189" name="그룹 188"/>
            <p:cNvGrpSpPr/>
            <p:nvPr/>
          </p:nvGrpSpPr>
          <p:grpSpPr>
            <a:xfrm>
              <a:off x="2633951" y="4496862"/>
              <a:ext cx="3156825" cy="1733898"/>
              <a:chOff x="349618" y="1962685"/>
              <a:chExt cx="3156825" cy="1733898"/>
            </a:xfrm>
          </p:grpSpPr>
          <p:cxnSp>
            <p:nvCxnSpPr>
              <p:cNvPr id="202" name="직선 연결선 201"/>
              <p:cNvCxnSpPr/>
              <p:nvPr/>
            </p:nvCxnSpPr>
            <p:spPr>
              <a:xfrm>
                <a:off x="349618" y="1962685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>
              <a:xfrm>
                <a:off x="349618" y="2309465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>
                <a:off x="349618" y="2656244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>
              <a:xfrm>
                <a:off x="349618" y="300302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>
                <a:off x="349618" y="334980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/>
              <p:cNvCxnSpPr/>
              <p:nvPr/>
            </p:nvCxnSpPr>
            <p:spPr>
              <a:xfrm>
                <a:off x="349618" y="369658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직선 연결선 189"/>
            <p:cNvCxnSpPr/>
            <p:nvPr/>
          </p:nvCxnSpPr>
          <p:spPr>
            <a:xfrm>
              <a:off x="2633951" y="5539314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그룹 190"/>
            <p:cNvGrpSpPr/>
            <p:nvPr/>
          </p:nvGrpSpPr>
          <p:grpSpPr>
            <a:xfrm>
              <a:off x="2633950" y="4150083"/>
              <a:ext cx="3156826" cy="2427456"/>
              <a:chOff x="349617" y="1615906"/>
              <a:chExt cx="3156826" cy="4161354"/>
            </a:xfrm>
          </p:grpSpPr>
          <p:cxnSp>
            <p:nvCxnSpPr>
              <p:cNvPr id="192" name="직선 연결선 191"/>
              <p:cNvCxnSpPr/>
              <p:nvPr/>
            </p:nvCxnSpPr>
            <p:spPr>
              <a:xfrm>
                <a:off x="349618" y="1615906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/>
              <p:nvPr/>
            </p:nvCxnSpPr>
            <p:spPr>
              <a:xfrm>
                <a:off x="349617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/>
              <p:nvPr/>
            </p:nvCxnSpPr>
            <p:spPr>
              <a:xfrm>
                <a:off x="74422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/>
              <p:nvPr/>
            </p:nvCxnSpPr>
            <p:spPr>
              <a:xfrm>
                <a:off x="1138824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1533426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>
              <a:xfrm>
                <a:off x="192803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>
              <a:xfrm>
                <a:off x="2322633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>
                <a:off x="2717236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>
              <a:xfrm>
                <a:off x="311184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/>
              <p:cNvCxnSpPr/>
              <p:nvPr/>
            </p:nvCxnSpPr>
            <p:spPr>
              <a:xfrm>
                <a:off x="3506443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8" name="그룹 227"/>
          <p:cNvGrpSpPr/>
          <p:nvPr/>
        </p:nvGrpSpPr>
        <p:grpSpPr>
          <a:xfrm>
            <a:off x="10069251" y="1617375"/>
            <a:ext cx="1238928" cy="952679"/>
            <a:chOff x="2633950" y="4150083"/>
            <a:chExt cx="3156826" cy="2427456"/>
          </a:xfrm>
        </p:grpSpPr>
        <p:grpSp>
          <p:nvGrpSpPr>
            <p:cNvPr id="229" name="그룹 228"/>
            <p:cNvGrpSpPr/>
            <p:nvPr/>
          </p:nvGrpSpPr>
          <p:grpSpPr>
            <a:xfrm>
              <a:off x="2633951" y="4496862"/>
              <a:ext cx="3156825" cy="1733898"/>
              <a:chOff x="349618" y="1962685"/>
              <a:chExt cx="3156825" cy="1733898"/>
            </a:xfrm>
          </p:grpSpPr>
          <p:cxnSp>
            <p:nvCxnSpPr>
              <p:cNvPr id="242" name="직선 연결선 241"/>
              <p:cNvCxnSpPr/>
              <p:nvPr/>
            </p:nvCxnSpPr>
            <p:spPr>
              <a:xfrm>
                <a:off x="349618" y="1962685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/>
              <p:nvPr/>
            </p:nvCxnSpPr>
            <p:spPr>
              <a:xfrm>
                <a:off x="349618" y="2309465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349618" y="2656244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349618" y="300302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349618" y="334980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/>
              <p:nvPr/>
            </p:nvCxnSpPr>
            <p:spPr>
              <a:xfrm>
                <a:off x="349618" y="3696583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0" name="직선 연결선 229"/>
            <p:cNvCxnSpPr/>
            <p:nvPr/>
          </p:nvCxnSpPr>
          <p:spPr>
            <a:xfrm>
              <a:off x="2633951" y="5539314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1" name="그룹 230"/>
            <p:cNvGrpSpPr/>
            <p:nvPr/>
          </p:nvGrpSpPr>
          <p:grpSpPr>
            <a:xfrm>
              <a:off x="2633950" y="4150083"/>
              <a:ext cx="3156826" cy="2427456"/>
              <a:chOff x="349617" y="1615906"/>
              <a:chExt cx="3156826" cy="4161354"/>
            </a:xfrm>
          </p:grpSpPr>
          <p:cxnSp>
            <p:nvCxnSpPr>
              <p:cNvPr id="232" name="직선 연결선 231"/>
              <p:cNvCxnSpPr/>
              <p:nvPr/>
            </p:nvCxnSpPr>
            <p:spPr>
              <a:xfrm>
                <a:off x="349618" y="1615906"/>
                <a:ext cx="31568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 232"/>
              <p:cNvCxnSpPr/>
              <p:nvPr/>
            </p:nvCxnSpPr>
            <p:spPr>
              <a:xfrm>
                <a:off x="349617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/>
              <p:cNvCxnSpPr/>
              <p:nvPr/>
            </p:nvCxnSpPr>
            <p:spPr>
              <a:xfrm>
                <a:off x="74422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/>
              <p:nvPr/>
            </p:nvCxnSpPr>
            <p:spPr>
              <a:xfrm>
                <a:off x="1138824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1533426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>
                <a:off x="192803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/>
              <p:nvPr/>
            </p:nvCxnSpPr>
            <p:spPr>
              <a:xfrm>
                <a:off x="2322633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2717236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/>
              <p:nvPr/>
            </p:nvCxnSpPr>
            <p:spPr>
              <a:xfrm>
                <a:off x="3111840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/>
              <p:nvPr/>
            </p:nvCxnSpPr>
            <p:spPr>
              <a:xfrm>
                <a:off x="3506443" y="1615906"/>
                <a:ext cx="0" cy="41613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9" name="그룹 248"/>
          <p:cNvGrpSpPr/>
          <p:nvPr/>
        </p:nvGrpSpPr>
        <p:grpSpPr>
          <a:xfrm>
            <a:off x="10069251" y="2706151"/>
            <a:ext cx="1238928" cy="680485"/>
            <a:chOff x="349618" y="1962685"/>
            <a:chExt cx="3156825" cy="1733898"/>
          </a:xfrm>
        </p:grpSpPr>
        <p:cxnSp>
          <p:nvCxnSpPr>
            <p:cNvPr id="262" name="직선 연결선 261"/>
            <p:cNvCxnSpPr/>
            <p:nvPr/>
          </p:nvCxnSpPr>
          <p:spPr>
            <a:xfrm>
              <a:off x="349618" y="1962685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>
              <a:off x="349618" y="2309465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연결선 263"/>
            <p:cNvCxnSpPr/>
            <p:nvPr/>
          </p:nvCxnSpPr>
          <p:spPr>
            <a:xfrm>
              <a:off x="349618" y="2656244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/>
            <p:cNvCxnSpPr/>
            <p:nvPr/>
          </p:nvCxnSpPr>
          <p:spPr>
            <a:xfrm>
              <a:off x="349618" y="300302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/>
            <p:cNvCxnSpPr/>
            <p:nvPr/>
          </p:nvCxnSpPr>
          <p:spPr>
            <a:xfrm>
              <a:off x="349618" y="334980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/>
            <p:cNvCxnSpPr/>
            <p:nvPr/>
          </p:nvCxnSpPr>
          <p:spPr>
            <a:xfrm>
              <a:off x="349618" y="369658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0" name="직선 연결선 249"/>
          <p:cNvCxnSpPr/>
          <p:nvPr/>
        </p:nvCxnSpPr>
        <p:spPr>
          <a:xfrm>
            <a:off x="10069251" y="3115271"/>
            <a:ext cx="1238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그룹 250"/>
          <p:cNvGrpSpPr/>
          <p:nvPr/>
        </p:nvGrpSpPr>
        <p:grpSpPr>
          <a:xfrm>
            <a:off x="10069251" y="2570054"/>
            <a:ext cx="1238928" cy="1444769"/>
            <a:chOff x="349617" y="1615906"/>
            <a:chExt cx="3156826" cy="4161354"/>
          </a:xfrm>
        </p:grpSpPr>
        <p:cxnSp>
          <p:nvCxnSpPr>
            <p:cNvPr id="252" name="직선 연결선 251"/>
            <p:cNvCxnSpPr/>
            <p:nvPr/>
          </p:nvCxnSpPr>
          <p:spPr>
            <a:xfrm>
              <a:off x="349618" y="1615906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349617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>
              <a:off x="74422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>
              <a:off x="1138824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>
              <a:off x="1533426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/>
            <p:cNvCxnSpPr/>
            <p:nvPr/>
          </p:nvCxnSpPr>
          <p:spPr>
            <a:xfrm>
              <a:off x="192803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/>
            <p:cNvCxnSpPr/>
            <p:nvPr/>
          </p:nvCxnSpPr>
          <p:spPr>
            <a:xfrm>
              <a:off x="2322633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/>
            <p:cNvCxnSpPr/>
            <p:nvPr/>
          </p:nvCxnSpPr>
          <p:spPr>
            <a:xfrm>
              <a:off x="2717236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/>
            <p:cNvCxnSpPr/>
            <p:nvPr/>
          </p:nvCxnSpPr>
          <p:spPr>
            <a:xfrm>
              <a:off x="311184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/>
            <p:cNvCxnSpPr/>
            <p:nvPr/>
          </p:nvCxnSpPr>
          <p:spPr>
            <a:xfrm>
              <a:off x="3506443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그룹 268"/>
          <p:cNvGrpSpPr/>
          <p:nvPr/>
        </p:nvGrpSpPr>
        <p:grpSpPr>
          <a:xfrm>
            <a:off x="11310147" y="1754941"/>
            <a:ext cx="215103" cy="680485"/>
            <a:chOff x="349618" y="1962685"/>
            <a:chExt cx="3156825" cy="1733898"/>
          </a:xfrm>
        </p:grpSpPr>
        <p:cxnSp>
          <p:nvCxnSpPr>
            <p:cNvPr id="282" name="직선 연결선 281"/>
            <p:cNvCxnSpPr/>
            <p:nvPr/>
          </p:nvCxnSpPr>
          <p:spPr>
            <a:xfrm>
              <a:off x="349618" y="1962685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 282"/>
            <p:cNvCxnSpPr/>
            <p:nvPr/>
          </p:nvCxnSpPr>
          <p:spPr>
            <a:xfrm>
              <a:off x="349618" y="2309465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/>
            <p:cNvCxnSpPr/>
            <p:nvPr/>
          </p:nvCxnSpPr>
          <p:spPr>
            <a:xfrm>
              <a:off x="349618" y="2656244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연결선 284"/>
            <p:cNvCxnSpPr/>
            <p:nvPr/>
          </p:nvCxnSpPr>
          <p:spPr>
            <a:xfrm>
              <a:off x="349618" y="300302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/>
            <p:cNvCxnSpPr/>
            <p:nvPr/>
          </p:nvCxnSpPr>
          <p:spPr>
            <a:xfrm>
              <a:off x="349618" y="334980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/>
            <p:nvPr/>
          </p:nvCxnSpPr>
          <p:spPr>
            <a:xfrm>
              <a:off x="349618" y="369658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0" name="직선 연결선 269"/>
          <p:cNvCxnSpPr/>
          <p:nvPr/>
        </p:nvCxnSpPr>
        <p:spPr>
          <a:xfrm>
            <a:off x="11310147" y="2164061"/>
            <a:ext cx="215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1310147" y="1618844"/>
            <a:ext cx="215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1310147" y="1618844"/>
            <a:ext cx="0" cy="952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1465013" y="1618844"/>
            <a:ext cx="0" cy="952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그룹 288"/>
          <p:cNvGrpSpPr/>
          <p:nvPr/>
        </p:nvGrpSpPr>
        <p:grpSpPr>
          <a:xfrm>
            <a:off x="11310147" y="2707204"/>
            <a:ext cx="215103" cy="680485"/>
            <a:chOff x="349618" y="1962685"/>
            <a:chExt cx="3156825" cy="1733898"/>
          </a:xfrm>
        </p:grpSpPr>
        <p:cxnSp>
          <p:nvCxnSpPr>
            <p:cNvPr id="302" name="직선 연결선 301"/>
            <p:cNvCxnSpPr/>
            <p:nvPr/>
          </p:nvCxnSpPr>
          <p:spPr>
            <a:xfrm>
              <a:off x="349618" y="1962685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 302"/>
            <p:cNvCxnSpPr/>
            <p:nvPr/>
          </p:nvCxnSpPr>
          <p:spPr>
            <a:xfrm>
              <a:off x="349618" y="2309465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/>
            <p:nvPr/>
          </p:nvCxnSpPr>
          <p:spPr>
            <a:xfrm>
              <a:off x="349618" y="2656244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/>
            <p:nvPr/>
          </p:nvCxnSpPr>
          <p:spPr>
            <a:xfrm>
              <a:off x="349618" y="300302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직선 연결선 305"/>
            <p:cNvCxnSpPr/>
            <p:nvPr/>
          </p:nvCxnSpPr>
          <p:spPr>
            <a:xfrm>
              <a:off x="349618" y="334980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 306"/>
            <p:cNvCxnSpPr/>
            <p:nvPr/>
          </p:nvCxnSpPr>
          <p:spPr>
            <a:xfrm>
              <a:off x="349618" y="3696583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0" name="직선 연결선 289"/>
          <p:cNvCxnSpPr/>
          <p:nvPr/>
        </p:nvCxnSpPr>
        <p:spPr>
          <a:xfrm>
            <a:off x="11310147" y="3116324"/>
            <a:ext cx="215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11310147" y="2571107"/>
            <a:ext cx="215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 flipH="1">
            <a:off x="11308173" y="2571107"/>
            <a:ext cx="1974" cy="1443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11465013" y="2571107"/>
            <a:ext cx="0" cy="1443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4" name="그룹 403"/>
          <p:cNvGrpSpPr/>
          <p:nvPr/>
        </p:nvGrpSpPr>
        <p:grpSpPr>
          <a:xfrm>
            <a:off x="7587458" y="3663542"/>
            <a:ext cx="3937791" cy="272194"/>
            <a:chOff x="7587460" y="3663542"/>
            <a:chExt cx="1238928" cy="272194"/>
          </a:xfrm>
        </p:grpSpPr>
        <p:cxnSp>
          <p:nvCxnSpPr>
            <p:cNvPr id="333" name="직선 연결선 332"/>
            <p:cNvCxnSpPr/>
            <p:nvPr/>
          </p:nvCxnSpPr>
          <p:spPr>
            <a:xfrm>
              <a:off x="7587460" y="3663542"/>
              <a:ext cx="12389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/>
            <p:nvPr/>
          </p:nvCxnSpPr>
          <p:spPr>
            <a:xfrm>
              <a:off x="7587460" y="3799639"/>
              <a:ext cx="12389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/>
            <p:nvPr/>
          </p:nvCxnSpPr>
          <p:spPr>
            <a:xfrm>
              <a:off x="7587460" y="3935736"/>
              <a:ext cx="12389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3" name="직선 연결선 322"/>
          <p:cNvCxnSpPr/>
          <p:nvPr/>
        </p:nvCxnSpPr>
        <p:spPr>
          <a:xfrm>
            <a:off x="7587460" y="3527445"/>
            <a:ext cx="1238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5" name="그룹 404"/>
          <p:cNvGrpSpPr/>
          <p:nvPr/>
        </p:nvGrpSpPr>
        <p:grpSpPr>
          <a:xfrm>
            <a:off x="7587460" y="3527445"/>
            <a:ext cx="1084062" cy="487519"/>
            <a:chOff x="7587460" y="3527445"/>
            <a:chExt cx="1084062" cy="952679"/>
          </a:xfrm>
        </p:grpSpPr>
        <p:cxnSp>
          <p:nvCxnSpPr>
            <p:cNvPr id="324" name="직선 연결선 323"/>
            <p:cNvCxnSpPr/>
            <p:nvPr/>
          </p:nvCxnSpPr>
          <p:spPr>
            <a:xfrm>
              <a:off x="7587460" y="3527445"/>
              <a:ext cx="0" cy="9526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24"/>
            <p:cNvCxnSpPr/>
            <p:nvPr/>
          </p:nvCxnSpPr>
          <p:spPr>
            <a:xfrm>
              <a:off x="7742326" y="3527445"/>
              <a:ext cx="0" cy="9526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25"/>
            <p:cNvCxnSpPr/>
            <p:nvPr/>
          </p:nvCxnSpPr>
          <p:spPr>
            <a:xfrm>
              <a:off x="7897192" y="3527445"/>
              <a:ext cx="0" cy="9526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26"/>
            <p:cNvCxnSpPr/>
            <p:nvPr/>
          </p:nvCxnSpPr>
          <p:spPr>
            <a:xfrm>
              <a:off x="8052058" y="3527445"/>
              <a:ext cx="0" cy="9526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27"/>
            <p:cNvCxnSpPr/>
            <p:nvPr/>
          </p:nvCxnSpPr>
          <p:spPr>
            <a:xfrm>
              <a:off x="8206924" y="3527445"/>
              <a:ext cx="0" cy="9526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28"/>
            <p:cNvCxnSpPr/>
            <p:nvPr/>
          </p:nvCxnSpPr>
          <p:spPr>
            <a:xfrm>
              <a:off x="8361790" y="3527445"/>
              <a:ext cx="0" cy="9526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/>
            <p:cNvCxnSpPr/>
            <p:nvPr/>
          </p:nvCxnSpPr>
          <p:spPr>
            <a:xfrm>
              <a:off x="8516656" y="3527445"/>
              <a:ext cx="0" cy="9526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/>
            <p:cNvCxnSpPr/>
            <p:nvPr/>
          </p:nvCxnSpPr>
          <p:spPr>
            <a:xfrm>
              <a:off x="8671522" y="3527445"/>
              <a:ext cx="0" cy="9526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2" name="직선 연결선 331"/>
          <p:cNvCxnSpPr/>
          <p:nvPr/>
        </p:nvCxnSpPr>
        <p:spPr>
          <a:xfrm>
            <a:off x="8826388" y="3527445"/>
            <a:ext cx="0" cy="4398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그룹 341"/>
          <p:cNvGrpSpPr/>
          <p:nvPr/>
        </p:nvGrpSpPr>
        <p:grpSpPr>
          <a:xfrm>
            <a:off x="8828354" y="3523993"/>
            <a:ext cx="1238928" cy="490830"/>
            <a:chOff x="349617" y="1615906"/>
            <a:chExt cx="3156826" cy="4161354"/>
          </a:xfrm>
        </p:grpSpPr>
        <p:cxnSp>
          <p:nvCxnSpPr>
            <p:cNvPr id="343" name="직선 연결선 342"/>
            <p:cNvCxnSpPr/>
            <p:nvPr/>
          </p:nvCxnSpPr>
          <p:spPr>
            <a:xfrm>
              <a:off x="349618" y="1615906"/>
              <a:ext cx="31568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>
              <a:off x="349617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>
              <a:off x="74422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>
              <a:off x="1138824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>
              <a:off x="1533426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>
              <a:off x="192803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>
              <a:off x="2322633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2717236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/>
            <p:nvPr/>
          </p:nvCxnSpPr>
          <p:spPr>
            <a:xfrm>
              <a:off x="3111840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>
              <a:off x="3506443" y="1615906"/>
              <a:ext cx="0" cy="41613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3" name="직선 연결선 382"/>
          <p:cNvCxnSpPr/>
          <p:nvPr/>
        </p:nvCxnSpPr>
        <p:spPr>
          <a:xfrm>
            <a:off x="10030120" y="3524216"/>
            <a:ext cx="14951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연결선 391"/>
          <p:cNvCxnSpPr/>
          <p:nvPr/>
        </p:nvCxnSpPr>
        <p:spPr>
          <a:xfrm>
            <a:off x="12547101" y="3519503"/>
            <a:ext cx="0" cy="952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00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그림 39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7" t="13365" b="40747"/>
          <a:stretch/>
        </p:blipFill>
        <p:spPr>
          <a:xfrm>
            <a:off x="1303919" y="2002628"/>
            <a:ext cx="10799382" cy="4268269"/>
          </a:xfrm>
          <a:prstGeom prst="rect">
            <a:avLst/>
          </a:prstGeom>
        </p:spPr>
      </p:pic>
      <p:sp>
        <p:nvSpPr>
          <p:cNvPr id="4" name="타원 17">
            <a:extLst>
              <a:ext uri="{FF2B5EF4-FFF2-40B4-BE49-F238E27FC236}">
                <a16:creationId xmlns:a16="http://schemas.microsoft.com/office/drawing/2014/main" xmlns="" id="{95AFE777-FC3A-4C04-A00D-A9CE85A47C36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59DC2A60-50EA-4640-A10B-368CC28D8C22}"/>
              </a:ext>
            </a:extLst>
          </p:cNvPr>
          <p:cNvSpPr txBox="1"/>
          <p:nvPr/>
        </p:nvSpPr>
        <p:spPr>
          <a:xfrm>
            <a:off x="452018" y="188536"/>
            <a:ext cx="2406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en-US" altLang="ko-KR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UI – mobile ver.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xmlns="" id="{AAAE1CC1-D5B2-4C97-ACA6-239BBDC182A5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시스템</a:t>
            </a:r>
          </a:p>
        </p:txBody>
      </p:sp>
      <p:cxnSp>
        <p:nvCxnSpPr>
          <p:cNvPr id="26" name="Straight Connector 6">
            <a:extLst>
              <a:ext uri="{FF2B5EF4-FFF2-40B4-BE49-F238E27FC236}">
                <a16:creationId xmlns:a16="http://schemas.microsoft.com/office/drawing/2014/main" xmlns="" id="{B86CA688-3A36-4D53-8C89-8DFA3002AE5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561213" y="355254"/>
            <a:ext cx="846421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연결선 391"/>
          <p:cNvCxnSpPr/>
          <p:nvPr/>
        </p:nvCxnSpPr>
        <p:spPr>
          <a:xfrm>
            <a:off x="12547101" y="3519503"/>
            <a:ext cx="0" cy="952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6" t="405" r="31394" b="91063"/>
          <a:stretch/>
        </p:blipFill>
        <p:spPr>
          <a:xfrm>
            <a:off x="1303921" y="638109"/>
            <a:ext cx="2131257" cy="7302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64586" y="2207490"/>
            <a:ext cx="527826" cy="559169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6" idx="1"/>
            <a:endCxn id="2" idx="1"/>
          </p:cNvCxnSpPr>
          <p:nvPr/>
        </p:nvCxnSpPr>
        <p:spPr>
          <a:xfrm rot="10800000">
            <a:off x="1303922" y="1003255"/>
            <a:ext cx="260665" cy="1483820"/>
          </a:xfrm>
          <a:prstGeom prst="curvedConnector3">
            <a:avLst>
              <a:gd name="adj1" fmla="val 187699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27489" y="1255268"/>
            <a:ext cx="30374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캐릭터의 </a:t>
            </a:r>
            <a:r>
              <a:rPr lang="en-US" altLang="ko-KR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hp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꽃잎의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모양으로 나타난다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몬스터에게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공격받을시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꽃잎이 하나씩 사라진다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최대 꽃잎의 개수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8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70935" y="2860964"/>
            <a:ext cx="1287674" cy="270839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>
            <a:stCxn id="21" idx="1"/>
          </p:cNvCxnSpPr>
          <p:nvPr/>
        </p:nvCxnSpPr>
        <p:spPr>
          <a:xfrm rot="10800000" flipV="1">
            <a:off x="996779" y="2996384"/>
            <a:ext cx="574157" cy="652616"/>
          </a:xfrm>
          <a:prstGeom prst="curved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603" y="3597354"/>
            <a:ext cx="3037420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진행중인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퀘스트를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000" dirty="0" smtClean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짧게 명시한다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52158" y="5027691"/>
            <a:ext cx="769559" cy="729325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5875" y="5244000"/>
            <a:ext cx="15187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캐릭터의 움직임을 통제하는 </a:t>
            </a:r>
            <a:endParaRPr lang="en-US" altLang="ko-KR" sz="1000" dirty="0" smtClean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조이스틱 패드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7" name="구부러진 연결선 36"/>
          <p:cNvCxnSpPr>
            <a:stCxn id="34" idx="0"/>
            <a:endCxn id="35" idx="0"/>
          </p:cNvCxnSpPr>
          <p:nvPr/>
        </p:nvCxnSpPr>
        <p:spPr>
          <a:xfrm rot="16200000" flipH="1" flipV="1">
            <a:off x="1362929" y="4469991"/>
            <a:ext cx="216309" cy="1331708"/>
          </a:xfrm>
          <a:prstGeom prst="curvedConnector3">
            <a:avLst>
              <a:gd name="adj1" fmla="val -105682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013106" y="4319755"/>
            <a:ext cx="584207" cy="557045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구부러진 연결선 41"/>
          <p:cNvCxnSpPr>
            <a:stCxn id="41" idx="3"/>
            <a:endCxn id="45" idx="1"/>
          </p:cNvCxnSpPr>
          <p:nvPr/>
        </p:nvCxnSpPr>
        <p:spPr>
          <a:xfrm>
            <a:off x="9597313" y="4598278"/>
            <a:ext cx="806862" cy="822694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404175" y="5244000"/>
            <a:ext cx="162472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캐릭터가 사용 가능한 스킬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36938" y="2202373"/>
            <a:ext cx="1372381" cy="559169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구부러진 연결선 49"/>
          <p:cNvCxnSpPr>
            <a:stCxn id="49" idx="3"/>
            <a:endCxn id="52" idx="1"/>
          </p:cNvCxnSpPr>
          <p:nvPr/>
        </p:nvCxnSpPr>
        <p:spPr>
          <a:xfrm flipV="1">
            <a:off x="3509319" y="1319191"/>
            <a:ext cx="1047390" cy="1162767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556709" y="880609"/>
            <a:ext cx="30374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캐릭터가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스킬을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시전하기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위해 필요한 </a:t>
            </a:r>
            <a:r>
              <a:rPr lang="en-US" altLang="ko-KR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mp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형태이다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파란 잎 하나당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스킬을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한 번씩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시전이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가능하다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궁극기는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잎 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 필요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211805" y="5125003"/>
            <a:ext cx="584207" cy="557045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8210337" y="6155358"/>
            <a:ext cx="19885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캐릭터가 사용 가능한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궁극기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스킬</a:t>
            </a:r>
            <a:endParaRPr lang="en-US" altLang="ko-KR" sz="1000" dirty="0" smtClean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Mp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잎 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 필요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72" name="구부러진 연결선 71"/>
          <p:cNvCxnSpPr>
            <a:stCxn id="70" idx="1"/>
            <a:endCxn id="71" idx="1"/>
          </p:cNvCxnSpPr>
          <p:nvPr/>
        </p:nvCxnSpPr>
        <p:spPr>
          <a:xfrm rot="10800000" flipV="1">
            <a:off x="8210337" y="5403525"/>
            <a:ext cx="1468" cy="1059609"/>
          </a:xfrm>
          <a:prstGeom prst="curvedConnector3">
            <a:avLst>
              <a:gd name="adj1" fmla="val 15672207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404174" y="5828468"/>
            <a:ext cx="162472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공격의 버튼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938707" y="5030819"/>
            <a:ext cx="732515" cy="726197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구부러진 연결선 83"/>
          <p:cNvCxnSpPr>
            <a:stCxn id="83" idx="3"/>
            <a:endCxn id="82" idx="1"/>
          </p:cNvCxnSpPr>
          <p:nvPr/>
        </p:nvCxnSpPr>
        <p:spPr>
          <a:xfrm>
            <a:off x="9671222" y="5393918"/>
            <a:ext cx="732952" cy="611522"/>
          </a:xfrm>
          <a:prstGeom prst="curvedConnector3">
            <a:avLst>
              <a:gd name="adj1" fmla="val 48876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9222544" y="2229052"/>
            <a:ext cx="584207" cy="557045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7069016" y="1231792"/>
            <a:ext cx="15724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플레이중인 캐릭터의 초상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0" name="구부러진 연결선 89"/>
          <p:cNvCxnSpPr>
            <a:stCxn id="88" idx="0"/>
            <a:endCxn id="89" idx="3"/>
          </p:cNvCxnSpPr>
          <p:nvPr/>
        </p:nvCxnSpPr>
        <p:spPr>
          <a:xfrm rot="16200000" flipV="1">
            <a:off x="8667926" y="1382330"/>
            <a:ext cx="820288" cy="873156"/>
          </a:xfrm>
          <a:prstGeom prst="curved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9222544" y="2826401"/>
            <a:ext cx="584207" cy="557045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085326" y="1638817"/>
            <a:ext cx="88075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Hp</a:t>
            </a:r>
            <a:r>
              <a:rPr lang="ko-KR" alt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관련 아이템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7" name="구부러진 연결선 96"/>
          <p:cNvCxnSpPr>
            <a:stCxn id="95" idx="1"/>
            <a:endCxn id="96" idx="3"/>
          </p:cNvCxnSpPr>
          <p:nvPr/>
        </p:nvCxnSpPr>
        <p:spPr>
          <a:xfrm rot="10800000">
            <a:off x="7966082" y="1815790"/>
            <a:ext cx="1256463" cy="1289135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10097758" y="2206256"/>
            <a:ext cx="584207" cy="2303536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8226868" y="536130"/>
            <a:ext cx="15724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캐릭터의 초상을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탭하면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플레이 가능한 동료 캐릭터가 보인다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10" name="구부러진 연결선 109"/>
          <p:cNvCxnSpPr>
            <a:stCxn id="104" idx="0"/>
            <a:endCxn id="109" idx="3"/>
          </p:cNvCxnSpPr>
          <p:nvPr/>
        </p:nvCxnSpPr>
        <p:spPr>
          <a:xfrm rot="16200000" flipV="1">
            <a:off x="9413429" y="1229823"/>
            <a:ext cx="1362349" cy="590518"/>
          </a:xfrm>
          <a:prstGeom prst="curved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10730304" y="2800979"/>
            <a:ext cx="584207" cy="557045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구부러진 연결선 113"/>
          <p:cNvCxnSpPr>
            <a:stCxn id="113" idx="0"/>
            <a:endCxn id="117" idx="2"/>
          </p:cNvCxnSpPr>
          <p:nvPr/>
        </p:nvCxnSpPr>
        <p:spPr>
          <a:xfrm rot="16200000" flipV="1">
            <a:off x="10197760" y="1976330"/>
            <a:ext cx="1649296" cy="1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0114940" y="536130"/>
            <a:ext cx="18149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Hp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없는 캐릭터는 재사용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쿨타임이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보이고 플레이 할 수 없게 된다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오른쪽 대괄호 76"/>
          <p:cNvSpPr/>
          <p:nvPr/>
        </p:nvSpPr>
        <p:spPr>
          <a:xfrm>
            <a:off x="10790843" y="3429000"/>
            <a:ext cx="118928" cy="1080792"/>
          </a:xfrm>
          <a:prstGeom prst="rightBracket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10909771" y="3554576"/>
            <a:ext cx="134790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맵의</a:t>
            </a:r>
            <a:r>
              <a:rPr lang="ko-KR" altLang="en-US" sz="1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종류에 따라  플레이 할 수 없는 캐릭터도 존재한다</a:t>
            </a:r>
            <a:r>
              <a:rPr lang="en-US" altLang="ko-KR" sz="1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403981" y="6048179"/>
            <a:ext cx="3540083" cy="32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화면 사이즈</a:t>
            </a:r>
            <a:r>
              <a:rPr lang="en-US" altLang="ko-KR" sz="1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1125 x 2436 </a:t>
            </a:r>
            <a:r>
              <a:rPr lang="en-US" altLang="ko-KR" sz="1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px</a:t>
            </a:r>
            <a:r>
              <a:rPr lang="en-US" altLang="ko-KR" sz="1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en-US" altLang="ko-KR" sz="1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iphone</a:t>
            </a:r>
            <a:r>
              <a:rPr lang="ko-KR" altLang="en-US" sz="1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x)</a:t>
            </a:r>
            <a:endParaRPr lang="ko-KR" altLang="en-US" sz="1000" dirty="0">
              <a:solidFill>
                <a:schemeClr val="accent2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24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2" r="13233"/>
          <a:stretch/>
        </p:blipFill>
        <p:spPr>
          <a:xfrm>
            <a:off x="-1024566" y="976141"/>
            <a:ext cx="11378399" cy="6039402"/>
          </a:xfrm>
          <a:prstGeom prst="rect">
            <a:avLst/>
          </a:prstGeom>
        </p:spPr>
      </p:pic>
      <p:sp>
        <p:nvSpPr>
          <p:cNvPr id="4" name="타원 17">
            <a:extLst>
              <a:ext uri="{FF2B5EF4-FFF2-40B4-BE49-F238E27FC236}">
                <a16:creationId xmlns:a16="http://schemas.microsoft.com/office/drawing/2014/main" xmlns="" id="{95AFE777-FC3A-4C04-A00D-A9CE85A47C36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59DC2A60-50EA-4640-A10B-368CC28D8C22}"/>
              </a:ext>
            </a:extLst>
          </p:cNvPr>
          <p:cNvSpPr txBox="1"/>
          <p:nvPr/>
        </p:nvSpPr>
        <p:spPr>
          <a:xfrm>
            <a:off x="452018" y="188536"/>
            <a:ext cx="2406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en-US" altLang="ko-KR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UI – mobile ver.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xmlns="" id="{AAAE1CC1-D5B2-4C97-ACA6-239BBDC182A5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시스템</a:t>
            </a:r>
          </a:p>
        </p:txBody>
      </p:sp>
      <p:cxnSp>
        <p:nvCxnSpPr>
          <p:cNvPr id="26" name="Straight Connector 6">
            <a:extLst>
              <a:ext uri="{FF2B5EF4-FFF2-40B4-BE49-F238E27FC236}">
                <a16:creationId xmlns:a16="http://schemas.microsoft.com/office/drawing/2014/main" xmlns="" id="{B86CA688-3A36-4D53-8C89-8DFA3002AE5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561213" y="355254"/>
            <a:ext cx="846421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연결선 391"/>
          <p:cNvCxnSpPr/>
          <p:nvPr/>
        </p:nvCxnSpPr>
        <p:spPr>
          <a:xfrm>
            <a:off x="12547101" y="3519503"/>
            <a:ext cx="0" cy="952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441994" y="5398260"/>
            <a:ext cx="696309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플레이어는 게임을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플레이하면서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npc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몬스터를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마주하게 되고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퀘스트를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얻기도 하며 이를 </a:t>
            </a:r>
            <a:r>
              <a:rPr lang="ko-KR" altLang="en-US" sz="1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완료시</a:t>
            </a:r>
            <a:r>
              <a:rPr lang="ko-KR" altLang="en-US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동료로 영입이 가능하기도 한다</a:t>
            </a:r>
            <a:r>
              <a:rPr lang="en-US" altLang="ko-KR" sz="1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79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타원 17">
            <a:extLst>
              <a:ext uri="{FF2B5EF4-FFF2-40B4-BE49-F238E27FC236}">
                <a16:creationId xmlns:a16="http://schemas.microsoft.com/office/drawing/2014/main" xmlns="" id="{A91534E3-9669-4226-8A61-9738544E971A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xmlns="" id="{5C6E09FA-5D3B-4E53-9B7D-928332556F65}"/>
              </a:ext>
            </a:extLst>
          </p:cNvPr>
          <p:cNvSpPr txBox="1"/>
          <p:nvPr/>
        </p:nvSpPr>
        <p:spPr>
          <a:xfrm>
            <a:off x="452018" y="188536"/>
            <a:ext cx="2406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Battle Pattern Map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ED5462EF-8D2F-4B68-993A-189CF25DF748}"/>
              </a:ext>
            </a:extLst>
          </p:cNvPr>
          <p:cNvGrpSpPr/>
          <p:nvPr/>
        </p:nvGrpSpPr>
        <p:grpSpPr>
          <a:xfrm>
            <a:off x="3160936" y="735631"/>
            <a:ext cx="2408408" cy="5962325"/>
            <a:chOff x="707921" y="491613"/>
            <a:chExt cx="2273710" cy="562886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E5A18A3E-31C6-4D35-A5E8-B5038E15558C}"/>
                </a:ext>
              </a:extLst>
            </p:cNvPr>
            <p:cNvSpPr/>
            <p:nvPr/>
          </p:nvSpPr>
          <p:spPr>
            <a:xfrm>
              <a:off x="1138848" y="2421178"/>
              <a:ext cx="286829" cy="117346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4901A0AE-6328-4647-82FA-D514D27A1161}"/>
                </a:ext>
              </a:extLst>
            </p:cNvPr>
            <p:cNvSpPr/>
            <p:nvPr/>
          </p:nvSpPr>
          <p:spPr>
            <a:xfrm>
              <a:off x="707921" y="491613"/>
              <a:ext cx="2273710" cy="56239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xmlns="" id="{8267FF60-8AEE-472E-BBF4-78A0A1528B14}"/>
                </a:ext>
              </a:extLst>
            </p:cNvPr>
            <p:cNvSpPr/>
            <p:nvPr/>
          </p:nvSpPr>
          <p:spPr>
            <a:xfrm rot="10800000">
              <a:off x="1022555" y="1061884"/>
              <a:ext cx="403122" cy="57027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3BD43425-EDC0-435E-9F7B-B2C8D1EFFA0B}"/>
                </a:ext>
              </a:extLst>
            </p:cNvPr>
            <p:cNvSpPr/>
            <p:nvPr/>
          </p:nvSpPr>
          <p:spPr>
            <a:xfrm>
              <a:off x="707921" y="491613"/>
              <a:ext cx="570273" cy="570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xmlns="" id="{1B34217E-C5B4-4FA3-952B-48953B39F46C}"/>
                </a:ext>
              </a:extLst>
            </p:cNvPr>
            <p:cNvSpPr/>
            <p:nvPr/>
          </p:nvSpPr>
          <p:spPr>
            <a:xfrm rot="5400000">
              <a:off x="1489589" y="703008"/>
              <a:ext cx="147481" cy="57027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xmlns="" id="{879C5ED8-B5DF-48F9-987E-AD99FF1AAB83}"/>
                </a:ext>
              </a:extLst>
            </p:cNvPr>
            <p:cNvSpPr/>
            <p:nvPr/>
          </p:nvSpPr>
          <p:spPr>
            <a:xfrm rot="5400000">
              <a:off x="1489588" y="280223"/>
              <a:ext cx="147481" cy="57027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xmlns="" id="{8E8F12CC-EB7D-49D5-B5AF-2B5B3DBF1737}"/>
                </a:ext>
              </a:extLst>
            </p:cNvPr>
            <p:cNvSpPr/>
            <p:nvPr/>
          </p:nvSpPr>
          <p:spPr>
            <a:xfrm rot="16200000">
              <a:off x="2143434" y="1199535"/>
              <a:ext cx="403122" cy="126836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Rectangle: Top Corners Rounded 26">
              <a:extLst>
                <a:ext uri="{FF2B5EF4-FFF2-40B4-BE49-F238E27FC236}">
                  <a16:creationId xmlns:a16="http://schemas.microsoft.com/office/drawing/2014/main" xmlns="" id="{50DB3218-1FBF-4269-BA7F-3F29DB845275}"/>
                </a:ext>
              </a:extLst>
            </p:cNvPr>
            <p:cNvSpPr/>
            <p:nvPr/>
          </p:nvSpPr>
          <p:spPr>
            <a:xfrm rot="16200000">
              <a:off x="2556387" y="2182761"/>
              <a:ext cx="285138" cy="560442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xmlns="" id="{52CBE3DF-1BD9-40AB-B74E-641621047883}"/>
                </a:ext>
              </a:extLst>
            </p:cNvPr>
            <p:cNvSpPr/>
            <p:nvPr/>
          </p:nvSpPr>
          <p:spPr>
            <a:xfrm rot="16200000">
              <a:off x="2576052" y="3319947"/>
              <a:ext cx="403123" cy="40313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xmlns="" id="{7B6EBA40-5B2F-4CB7-AF20-C10A89D3E3D4}"/>
                </a:ext>
              </a:extLst>
            </p:cNvPr>
            <p:cNvSpPr/>
            <p:nvPr/>
          </p:nvSpPr>
          <p:spPr>
            <a:xfrm rot="5400000">
              <a:off x="1131488" y="3166766"/>
              <a:ext cx="303237" cy="113071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xmlns="" id="{8D8DD00D-4A08-4DBF-B501-F19A33FC3BFB}"/>
                </a:ext>
              </a:extLst>
            </p:cNvPr>
            <p:cNvSpPr/>
            <p:nvPr/>
          </p:nvSpPr>
          <p:spPr>
            <a:xfrm>
              <a:off x="1022553" y="4998757"/>
              <a:ext cx="403123" cy="303237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xmlns="" id="{4C88B534-2C09-4325-8BFF-774ABE3AF2CE}"/>
                </a:ext>
              </a:extLst>
            </p:cNvPr>
            <p:cNvSpPr/>
            <p:nvPr/>
          </p:nvSpPr>
          <p:spPr>
            <a:xfrm rot="5400000">
              <a:off x="1086534" y="4929219"/>
              <a:ext cx="251504" cy="99705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3" name="Rectangle: Top Corners Rounded 32">
              <a:extLst>
                <a:ext uri="{FF2B5EF4-FFF2-40B4-BE49-F238E27FC236}">
                  <a16:creationId xmlns:a16="http://schemas.microsoft.com/office/drawing/2014/main" xmlns="" id="{2C0B46E4-428E-45DD-8343-50C17907985A}"/>
                </a:ext>
              </a:extLst>
            </p:cNvPr>
            <p:cNvSpPr/>
            <p:nvPr/>
          </p:nvSpPr>
          <p:spPr>
            <a:xfrm>
              <a:off x="2403986" y="5225845"/>
              <a:ext cx="560442" cy="894630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xmlns="" id="{29423189-ED53-481E-8B51-3D3B8A17AADE}"/>
                </a:ext>
              </a:extLst>
            </p:cNvPr>
            <p:cNvSpPr/>
            <p:nvPr/>
          </p:nvSpPr>
          <p:spPr>
            <a:xfrm>
              <a:off x="2295831" y="5553497"/>
              <a:ext cx="108155" cy="566977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xmlns="" id="{12A0B1F9-7D28-4726-83CC-54060AFE25D6}"/>
                </a:ext>
              </a:extLst>
            </p:cNvPr>
            <p:cNvSpPr/>
            <p:nvPr/>
          </p:nvSpPr>
          <p:spPr>
            <a:xfrm>
              <a:off x="707921" y="5934030"/>
              <a:ext cx="1302775" cy="18152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xmlns="" id="{F9289DDA-A9D3-43E9-8DD4-5309BE510CBC}"/>
                </a:ext>
              </a:extLst>
            </p:cNvPr>
            <p:cNvSpPr/>
            <p:nvPr/>
          </p:nvSpPr>
          <p:spPr>
            <a:xfrm rot="16200000">
              <a:off x="2174492" y="3841056"/>
              <a:ext cx="473742" cy="110613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DB410E68-0477-4131-B089-4BDA92C9D243}"/>
                </a:ext>
              </a:extLst>
            </p:cNvPr>
            <p:cNvSpPr/>
            <p:nvPr/>
          </p:nvSpPr>
          <p:spPr>
            <a:xfrm>
              <a:off x="855406" y="4296697"/>
              <a:ext cx="422787" cy="3032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8" name="Rectangle: Single Corner Rounded 37">
              <a:extLst>
                <a:ext uri="{FF2B5EF4-FFF2-40B4-BE49-F238E27FC236}">
                  <a16:creationId xmlns:a16="http://schemas.microsoft.com/office/drawing/2014/main" xmlns="" id="{D32FFFE9-FD23-434D-AD3E-C6C3CEDE9229}"/>
                </a:ext>
              </a:extLst>
            </p:cNvPr>
            <p:cNvSpPr/>
            <p:nvPr/>
          </p:nvSpPr>
          <p:spPr>
            <a:xfrm>
              <a:off x="719398" y="3306994"/>
              <a:ext cx="280221" cy="273509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xmlns="" id="{57459583-3ED1-48B5-80B8-D96425914A03}"/>
                </a:ext>
              </a:extLst>
            </p:cNvPr>
            <p:cNvSpPr/>
            <p:nvPr/>
          </p:nvSpPr>
          <p:spPr>
            <a:xfrm rot="5400000">
              <a:off x="1573854" y="2485065"/>
              <a:ext cx="308322" cy="56536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0" name="Rectangle: Top Corners Rounded 39">
              <a:extLst>
                <a:ext uri="{FF2B5EF4-FFF2-40B4-BE49-F238E27FC236}">
                  <a16:creationId xmlns:a16="http://schemas.microsoft.com/office/drawing/2014/main" xmlns="" id="{573FD643-AAED-4CFA-8DD6-22090479719C}"/>
                </a:ext>
              </a:extLst>
            </p:cNvPr>
            <p:cNvSpPr/>
            <p:nvPr/>
          </p:nvSpPr>
          <p:spPr>
            <a:xfrm>
              <a:off x="1445333" y="2465488"/>
              <a:ext cx="403129" cy="14809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xmlns="" id="{CE0E0953-B8BC-492A-BC2E-9BD916641D05}"/>
                </a:ext>
              </a:extLst>
            </p:cNvPr>
            <p:cNvSpPr/>
            <p:nvPr/>
          </p:nvSpPr>
          <p:spPr>
            <a:xfrm rot="5400000">
              <a:off x="689161" y="2489984"/>
              <a:ext cx="460724" cy="4031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xmlns="" id="{532038F6-6C3F-4EB4-9A50-B4F0813E0EF1}"/>
                </a:ext>
              </a:extLst>
            </p:cNvPr>
            <p:cNvSpPr/>
            <p:nvPr/>
          </p:nvSpPr>
          <p:spPr>
            <a:xfrm rot="5400000">
              <a:off x="2086855" y="2467938"/>
              <a:ext cx="1659276" cy="12536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xmlns="" id="{C981C1DA-1CE2-4471-901E-5B548D12B684}"/>
                </a:ext>
              </a:extLst>
            </p:cNvPr>
            <p:cNvSpPr/>
            <p:nvPr/>
          </p:nvSpPr>
          <p:spPr>
            <a:xfrm>
              <a:off x="2020528" y="5951112"/>
              <a:ext cx="275303" cy="169362"/>
            </a:xfrm>
            <a:prstGeom prst="round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6" name="Rectangle: Top Corners Rounded 45">
              <a:extLst>
                <a:ext uri="{FF2B5EF4-FFF2-40B4-BE49-F238E27FC236}">
                  <a16:creationId xmlns:a16="http://schemas.microsoft.com/office/drawing/2014/main" xmlns="" id="{A4988995-22A1-4437-8E24-09D73F471FE6}"/>
                </a:ext>
              </a:extLst>
            </p:cNvPr>
            <p:cNvSpPr/>
            <p:nvPr/>
          </p:nvSpPr>
          <p:spPr>
            <a:xfrm>
              <a:off x="735422" y="5043066"/>
              <a:ext cx="275303" cy="254137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67FEA85-0274-4E5E-9E67-2031BA472837}"/>
              </a:ext>
            </a:extLst>
          </p:cNvPr>
          <p:cNvSpPr/>
          <p:nvPr/>
        </p:nvSpPr>
        <p:spPr>
          <a:xfrm>
            <a:off x="4744864" y="4294524"/>
            <a:ext cx="300258" cy="300258"/>
          </a:xfrm>
          <a:prstGeom prst="ellipse">
            <a:avLst/>
          </a:prstGeom>
          <a:solidFill>
            <a:srgbClr val="FF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4B73259-9862-4C51-8815-D6DE4D162598}"/>
              </a:ext>
            </a:extLst>
          </p:cNvPr>
          <p:cNvSpPr txBox="1"/>
          <p:nvPr/>
        </p:nvSpPr>
        <p:spPr>
          <a:xfrm>
            <a:off x="4697110" y="4339556"/>
            <a:ext cx="483472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Mob</a:t>
            </a:r>
            <a:endParaRPr lang="ko-KR" altLang="en-US" sz="9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0953EDD-0739-44F9-B30F-566445E9CE56}"/>
              </a:ext>
            </a:extLst>
          </p:cNvPr>
          <p:cNvGrpSpPr/>
          <p:nvPr/>
        </p:nvGrpSpPr>
        <p:grpSpPr>
          <a:xfrm>
            <a:off x="5147807" y="1607032"/>
            <a:ext cx="330247" cy="300258"/>
            <a:chOff x="6685125" y="1112090"/>
            <a:chExt cx="362672" cy="32973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4674C070-9206-46CB-A442-BD1561F1E083}"/>
                </a:ext>
              </a:extLst>
            </p:cNvPr>
            <p:cNvSpPr/>
            <p:nvPr/>
          </p:nvSpPr>
          <p:spPr>
            <a:xfrm>
              <a:off x="6709192" y="1112090"/>
              <a:ext cx="329739" cy="32973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2D74AEF5-1BCF-4D06-AF5C-14C791C59F76}"/>
                </a:ext>
              </a:extLst>
            </p:cNvPr>
            <p:cNvSpPr txBox="1"/>
            <p:nvPr/>
          </p:nvSpPr>
          <p:spPr>
            <a:xfrm>
              <a:off x="6685125" y="1161543"/>
              <a:ext cx="362672" cy="2534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PC</a:t>
              </a:r>
              <a:endPara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E2A188BC-ECE9-4E5F-913B-05DED9DE70C5}"/>
              </a:ext>
            </a:extLst>
          </p:cNvPr>
          <p:cNvGrpSpPr/>
          <p:nvPr/>
        </p:nvGrpSpPr>
        <p:grpSpPr>
          <a:xfrm>
            <a:off x="3951635" y="2498585"/>
            <a:ext cx="483472" cy="300258"/>
            <a:chOff x="6342576" y="4215855"/>
            <a:chExt cx="530942" cy="32973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87EB22F7-95EC-49B6-9349-8E75785DD87F}"/>
                </a:ext>
              </a:extLst>
            </p:cNvPr>
            <p:cNvSpPr/>
            <p:nvPr/>
          </p:nvSpPr>
          <p:spPr>
            <a:xfrm>
              <a:off x="6395018" y="4215855"/>
              <a:ext cx="329739" cy="329739"/>
            </a:xfrm>
            <a:prstGeom prst="ellipse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0F7ADD90-68E0-4FF0-A732-3B64C2BC8640}"/>
                </a:ext>
              </a:extLst>
            </p:cNvPr>
            <p:cNvSpPr txBox="1"/>
            <p:nvPr/>
          </p:nvSpPr>
          <p:spPr>
            <a:xfrm>
              <a:off x="6342576" y="4265308"/>
              <a:ext cx="530942" cy="2534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Mob</a:t>
              </a:r>
              <a:endPara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DF90E173-F355-4CC9-97E9-5874F5603CDC}"/>
              </a:ext>
            </a:extLst>
          </p:cNvPr>
          <p:cNvGrpSpPr/>
          <p:nvPr/>
        </p:nvGrpSpPr>
        <p:grpSpPr>
          <a:xfrm>
            <a:off x="3515916" y="5171899"/>
            <a:ext cx="483472" cy="300258"/>
            <a:chOff x="6342576" y="4215855"/>
            <a:chExt cx="530942" cy="32973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28C32E6A-54C2-4EA1-AC2A-34AA6B5C2222}"/>
                </a:ext>
              </a:extLst>
            </p:cNvPr>
            <p:cNvSpPr/>
            <p:nvPr/>
          </p:nvSpPr>
          <p:spPr>
            <a:xfrm>
              <a:off x="6395018" y="4215855"/>
              <a:ext cx="329739" cy="329739"/>
            </a:xfrm>
            <a:prstGeom prst="ellipse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30AF13C6-4FE7-4E85-83C8-8280E659900C}"/>
                </a:ext>
              </a:extLst>
            </p:cNvPr>
            <p:cNvSpPr txBox="1"/>
            <p:nvPr/>
          </p:nvSpPr>
          <p:spPr>
            <a:xfrm>
              <a:off x="6342576" y="4265308"/>
              <a:ext cx="530942" cy="2534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Mob</a:t>
              </a:r>
              <a:endPara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F3662262-A437-4D72-B083-76DD64CA290A}"/>
              </a:ext>
            </a:extLst>
          </p:cNvPr>
          <p:cNvGrpSpPr/>
          <p:nvPr/>
        </p:nvGrpSpPr>
        <p:grpSpPr>
          <a:xfrm>
            <a:off x="5028187" y="5406590"/>
            <a:ext cx="483472" cy="300258"/>
            <a:chOff x="6342576" y="4215855"/>
            <a:chExt cx="530942" cy="329739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503FC73F-2A90-4D68-89B0-EAC3FF2946B8}"/>
                </a:ext>
              </a:extLst>
            </p:cNvPr>
            <p:cNvSpPr/>
            <p:nvPr/>
          </p:nvSpPr>
          <p:spPr>
            <a:xfrm>
              <a:off x="6395018" y="4215855"/>
              <a:ext cx="329739" cy="329739"/>
            </a:xfrm>
            <a:prstGeom prst="ellipse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2D1DE6ED-5A63-4C30-B83F-A96FA8715565}"/>
                </a:ext>
              </a:extLst>
            </p:cNvPr>
            <p:cNvSpPr txBox="1"/>
            <p:nvPr/>
          </p:nvSpPr>
          <p:spPr>
            <a:xfrm>
              <a:off x="6342576" y="4265308"/>
              <a:ext cx="530942" cy="2534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Mob</a:t>
              </a:r>
              <a:endPara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249F6F8F-9D41-41F1-A9EE-75D2650C7DA0}"/>
              </a:ext>
            </a:extLst>
          </p:cNvPr>
          <p:cNvGrpSpPr/>
          <p:nvPr/>
        </p:nvGrpSpPr>
        <p:grpSpPr>
          <a:xfrm>
            <a:off x="4210128" y="6174359"/>
            <a:ext cx="483472" cy="300258"/>
            <a:chOff x="6342576" y="4215855"/>
            <a:chExt cx="530942" cy="32973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04E0D0E-4A44-4724-B02A-D5A2F6AADF26}"/>
                </a:ext>
              </a:extLst>
            </p:cNvPr>
            <p:cNvSpPr/>
            <p:nvPr/>
          </p:nvSpPr>
          <p:spPr>
            <a:xfrm>
              <a:off x="6395018" y="4215855"/>
              <a:ext cx="329739" cy="329739"/>
            </a:xfrm>
            <a:prstGeom prst="ellipse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1BF58963-2F13-4024-979A-DB07A8F8D669}"/>
                </a:ext>
              </a:extLst>
            </p:cNvPr>
            <p:cNvSpPr txBox="1"/>
            <p:nvPr/>
          </p:nvSpPr>
          <p:spPr>
            <a:xfrm>
              <a:off x="6342576" y="4265308"/>
              <a:ext cx="530942" cy="2534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Mob</a:t>
              </a:r>
              <a:endPara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9A26E4DB-FF33-4D80-995A-4B843D69BE35}"/>
              </a:ext>
            </a:extLst>
          </p:cNvPr>
          <p:cNvGrpSpPr/>
          <p:nvPr/>
        </p:nvGrpSpPr>
        <p:grpSpPr>
          <a:xfrm>
            <a:off x="5067651" y="3400137"/>
            <a:ext cx="483472" cy="300258"/>
            <a:chOff x="6342576" y="4215855"/>
            <a:chExt cx="530942" cy="32973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33B1DD36-B6F6-407B-9576-0149DDD7AFD2}"/>
                </a:ext>
              </a:extLst>
            </p:cNvPr>
            <p:cNvSpPr/>
            <p:nvPr/>
          </p:nvSpPr>
          <p:spPr>
            <a:xfrm>
              <a:off x="6395018" y="4215855"/>
              <a:ext cx="329739" cy="329739"/>
            </a:xfrm>
            <a:prstGeom prst="ellipse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8F05F3EF-8E97-4E87-BBE6-8253522847D1}"/>
                </a:ext>
              </a:extLst>
            </p:cNvPr>
            <p:cNvSpPr txBox="1"/>
            <p:nvPr/>
          </p:nvSpPr>
          <p:spPr>
            <a:xfrm>
              <a:off x="6342576" y="4265308"/>
              <a:ext cx="530942" cy="2534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Mob</a:t>
              </a:r>
              <a:endPara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995379B7-DD0C-4608-96E4-8B07724B7B77}"/>
              </a:ext>
            </a:extLst>
          </p:cNvPr>
          <p:cNvGrpSpPr/>
          <p:nvPr/>
        </p:nvGrpSpPr>
        <p:grpSpPr>
          <a:xfrm>
            <a:off x="3185238" y="2496032"/>
            <a:ext cx="483472" cy="300258"/>
            <a:chOff x="6342576" y="4215855"/>
            <a:chExt cx="530942" cy="32973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D09B538-D05F-41CB-8B2C-E30FA2C6DFAD}"/>
                </a:ext>
              </a:extLst>
            </p:cNvPr>
            <p:cNvSpPr/>
            <p:nvPr/>
          </p:nvSpPr>
          <p:spPr>
            <a:xfrm>
              <a:off x="6395018" y="4215855"/>
              <a:ext cx="329739" cy="329739"/>
            </a:xfrm>
            <a:prstGeom prst="ellipse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F8141FA8-EB04-4DE1-B21E-1DF45175A557}"/>
                </a:ext>
              </a:extLst>
            </p:cNvPr>
            <p:cNvSpPr txBox="1"/>
            <p:nvPr/>
          </p:nvSpPr>
          <p:spPr>
            <a:xfrm>
              <a:off x="6342576" y="4265308"/>
              <a:ext cx="530942" cy="2534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Mob</a:t>
              </a:r>
              <a:endPara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AEF19EAE-B6C7-4F32-8DBF-9BB43ECB95AB}"/>
              </a:ext>
            </a:extLst>
          </p:cNvPr>
          <p:cNvGrpSpPr/>
          <p:nvPr/>
        </p:nvGrpSpPr>
        <p:grpSpPr>
          <a:xfrm>
            <a:off x="3116650" y="3404010"/>
            <a:ext cx="427003" cy="300258"/>
            <a:chOff x="5089871" y="321942"/>
            <a:chExt cx="468929" cy="32973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73E1B31A-6111-4EE5-A0A6-38FA1EBB1AE2}"/>
                </a:ext>
              </a:extLst>
            </p:cNvPr>
            <p:cNvSpPr/>
            <p:nvPr/>
          </p:nvSpPr>
          <p:spPr>
            <a:xfrm>
              <a:off x="5159615" y="321942"/>
              <a:ext cx="329739" cy="32973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D06AD430-4ADC-44D1-ABBB-F9D31E7F8394}"/>
                </a:ext>
              </a:extLst>
            </p:cNvPr>
            <p:cNvSpPr txBox="1"/>
            <p:nvPr/>
          </p:nvSpPr>
          <p:spPr>
            <a:xfrm>
              <a:off x="5089871" y="371395"/>
              <a:ext cx="468929" cy="2534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Con</a:t>
              </a:r>
              <a:endPara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1203FC4C-7B9D-48AF-A1E9-3ED19CDD173D}"/>
              </a:ext>
            </a:extLst>
          </p:cNvPr>
          <p:cNvSpPr/>
          <p:nvPr/>
        </p:nvSpPr>
        <p:spPr>
          <a:xfrm>
            <a:off x="5551123" y="1565701"/>
            <a:ext cx="373442" cy="381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6BC3F231-7AE8-41A8-A63D-28918F5596E2}"/>
              </a:ext>
            </a:extLst>
          </p:cNvPr>
          <p:cNvSpPr/>
          <p:nvPr/>
        </p:nvSpPr>
        <p:spPr>
          <a:xfrm>
            <a:off x="2826054" y="6097389"/>
            <a:ext cx="373442" cy="4068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xmlns="" id="{642AAE22-2120-408B-9BC4-D2C9C0A2A1FE}"/>
              </a:ext>
            </a:extLst>
          </p:cNvPr>
          <p:cNvSpPr/>
          <p:nvPr/>
        </p:nvSpPr>
        <p:spPr>
          <a:xfrm rot="10800000">
            <a:off x="5577050" y="1652064"/>
            <a:ext cx="265026" cy="18704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xmlns="" id="{8AA2D56E-CAE0-4C91-84D2-8F22D0F0E76C}"/>
              </a:ext>
            </a:extLst>
          </p:cNvPr>
          <p:cNvSpPr/>
          <p:nvPr/>
        </p:nvSpPr>
        <p:spPr>
          <a:xfrm rot="10800000">
            <a:off x="2851623" y="6219390"/>
            <a:ext cx="265026" cy="18704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xmlns="" id="{5A8C1AA1-07D1-4FD3-ABE1-D78FD4723707}"/>
              </a:ext>
            </a:extLst>
          </p:cNvPr>
          <p:cNvSpPr/>
          <p:nvPr/>
        </p:nvSpPr>
        <p:spPr>
          <a:xfrm>
            <a:off x="3071409" y="1749333"/>
            <a:ext cx="2206776" cy="4603719"/>
          </a:xfrm>
          <a:custGeom>
            <a:avLst/>
            <a:gdLst>
              <a:gd name="connsiteX0" fmla="*/ 2772697 w 2843347"/>
              <a:gd name="connsiteY0" fmla="*/ 0 h 5063973"/>
              <a:gd name="connsiteX1" fmla="*/ 1258529 w 2843347"/>
              <a:gd name="connsiteY1" fmla="*/ 993058 h 5063973"/>
              <a:gd name="connsiteX2" fmla="*/ 2841522 w 2843347"/>
              <a:gd name="connsiteY2" fmla="*/ 1976284 h 5063973"/>
              <a:gd name="connsiteX3" fmla="*/ 875071 w 2843347"/>
              <a:gd name="connsiteY3" fmla="*/ 1936955 h 5063973"/>
              <a:gd name="connsiteX4" fmla="*/ 2477729 w 2843347"/>
              <a:gd name="connsiteY4" fmla="*/ 2959510 h 5063973"/>
              <a:gd name="connsiteX5" fmla="*/ 1150374 w 2843347"/>
              <a:gd name="connsiteY5" fmla="*/ 3893574 h 5063973"/>
              <a:gd name="connsiteX6" fmla="*/ 2821858 w 2843347"/>
              <a:gd name="connsiteY6" fmla="*/ 4198374 h 5063973"/>
              <a:gd name="connsiteX7" fmla="*/ 1868129 w 2843347"/>
              <a:gd name="connsiteY7" fmla="*/ 5024284 h 5063973"/>
              <a:gd name="connsiteX8" fmla="*/ 0 w 2843347"/>
              <a:gd name="connsiteY8" fmla="*/ 4906297 h 5063973"/>
              <a:gd name="connsiteX0" fmla="*/ 2310581 w 2381231"/>
              <a:gd name="connsiteY0" fmla="*/ 0 h 5088969"/>
              <a:gd name="connsiteX1" fmla="*/ 796413 w 2381231"/>
              <a:gd name="connsiteY1" fmla="*/ 993058 h 5088969"/>
              <a:gd name="connsiteX2" fmla="*/ 2379406 w 2381231"/>
              <a:gd name="connsiteY2" fmla="*/ 1976284 h 5088969"/>
              <a:gd name="connsiteX3" fmla="*/ 412955 w 2381231"/>
              <a:gd name="connsiteY3" fmla="*/ 1936955 h 5088969"/>
              <a:gd name="connsiteX4" fmla="*/ 2015613 w 2381231"/>
              <a:gd name="connsiteY4" fmla="*/ 2959510 h 5088969"/>
              <a:gd name="connsiteX5" fmla="*/ 688258 w 2381231"/>
              <a:gd name="connsiteY5" fmla="*/ 3893574 h 5088969"/>
              <a:gd name="connsiteX6" fmla="*/ 2359742 w 2381231"/>
              <a:gd name="connsiteY6" fmla="*/ 4198374 h 5088969"/>
              <a:gd name="connsiteX7" fmla="*/ 1406013 w 2381231"/>
              <a:gd name="connsiteY7" fmla="*/ 5024284 h 5088969"/>
              <a:gd name="connsiteX8" fmla="*/ 0 w 2381231"/>
              <a:gd name="connsiteY8" fmla="*/ 4994788 h 5088969"/>
              <a:gd name="connsiteX0" fmla="*/ 2310581 w 2381469"/>
              <a:gd name="connsiteY0" fmla="*/ 892040 h 5981009"/>
              <a:gd name="connsiteX1" fmla="*/ 1140542 w 2381469"/>
              <a:gd name="connsiteY1" fmla="*/ 16969 h 5981009"/>
              <a:gd name="connsiteX2" fmla="*/ 796413 w 2381469"/>
              <a:gd name="connsiteY2" fmla="*/ 1885098 h 5981009"/>
              <a:gd name="connsiteX3" fmla="*/ 2379406 w 2381469"/>
              <a:gd name="connsiteY3" fmla="*/ 2868324 h 5981009"/>
              <a:gd name="connsiteX4" fmla="*/ 412955 w 2381469"/>
              <a:gd name="connsiteY4" fmla="*/ 2828995 h 5981009"/>
              <a:gd name="connsiteX5" fmla="*/ 2015613 w 2381469"/>
              <a:gd name="connsiteY5" fmla="*/ 3851550 h 5981009"/>
              <a:gd name="connsiteX6" fmla="*/ 688258 w 2381469"/>
              <a:gd name="connsiteY6" fmla="*/ 4785614 h 5981009"/>
              <a:gd name="connsiteX7" fmla="*/ 2359742 w 2381469"/>
              <a:gd name="connsiteY7" fmla="*/ 5090414 h 5981009"/>
              <a:gd name="connsiteX8" fmla="*/ 1406013 w 2381469"/>
              <a:gd name="connsiteY8" fmla="*/ 5916324 h 5981009"/>
              <a:gd name="connsiteX9" fmla="*/ 0 w 2381469"/>
              <a:gd name="connsiteY9" fmla="*/ 5886828 h 5981009"/>
              <a:gd name="connsiteX0" fmla="*/ 2310581 w 2381429"/>
              <a:gd name="connsiteY0" fmla="*/ 102899 h 5191868"/>
              <a:gd name="connsiteX1" fmla="*/ 1317522 w 2381429"/>
              <a:gd name="connsiteY1" fmla="*/ 53738 h 5191868"/>
              <a:gd name="connsiteX2" fmla="*/ 796413 w 2381429"/>
              <a:gd name="connsiteY2" fmla="*/ 1095957 h 5191868"/>
              <a:gd name="connsiteX3" fmla="*/ 2379406 w 2381429"/>
              <a:gd name="connsiteY3" fmla="*/ 2079183 h 5191868"/>
              <a:gd name="connsiteX4" fmla="*/ 412955 w 2381429"/>
              <a:gd name="connsiteY4" fmla="*/ 2039854 h 5191868"/>
              <a:gd name="connsiteX5" fmla="*/ 2015613 w 2381429"/>
              <a:gd name="connsiteY5" fmla="*/ 3062409 h 5191868"/>
              <a:gd name="connsiteX6" fmla="*/ 688258 w 2381429"/>
              <a:gd name="connsiteY6" fmla="*/ 3996473 h 5191868"/>
              <a:gd name="connsiteX7" fmla="*/ 2359742 w 2381429"/>
              <a:gd name="connsiteY7" fmla="*/ 4301273 h 5191868"/>
              <a:gd name="connsiteX8" fmla="*/ 1406013 w 2381429"/>
              <a:gd name="connsiteY8" fmla="*/ 5127183 h 5191868"/>
              <a:gd name="connsiteX9" fmla="*/ 0 w 2381429"/>
              <a:gd name="connsiteY9" fmla="*/ 5097687 h 5191868"/>
              <a:gd name="connsiteX0" fmla="*/ 2310581 w 2381464"/>
              <a:gd name="connsiteY0" fmla="*/ 0 h 5088969"/>
              <a:gd name="connsiteX1" fmla="*/ 1160206 w 2381464"/>
              <a:gd name="connsiteY1" fmla="*/ 127820 h 5088969"/>
              <a:gd name="connsiteX2" fmla="*/ 796413 w 2381464"/>
              <a:gd name="connsiteY2" fmla="*/ 993058 h 5088969"/>
              <a:gd name="connsiteX3" fmla="*/ 2379406 w 2381464"/>
              <a:gd name="connsiteY3" fmla="*/ 1976284 h 5088969"/>
              <a:gd name="connsiteX4" fmla="*/ 412955 w 2381464"/>
              <a:gd name="connsiteY4" fmla="*/ 1936955 h 5088969"/>
              <a:gd name="connsiteX5" fmla="*/ 2015613 w 2381464"/>
              <a:gd name="connsiteY5" fmla="*/ 2959510 h 5088969"/>
              <a:gd name="connsiteX6" fmla="*/ 688258 w 2381464"/>
              <a:gd name="connsiteY6" fmla="*/ 3893574 h 5088969"/>
              <a:gd name="connsiteX7" fmla="*/ 2359742 w 2381464"/>
              <a:gd name="connsiteY7" fmla="*/ 4198374 h 5088969"/>
              <a:gd name="connsiteX8" fmla="*/ 1406013 w 2381464"/>
              <a:gd name="connsiteY8" fmla="*/ 5024284 h 5088969"/>
              <a:gd name="connsiteX9" fmla="*/ 0 w 2381464"/>
              <a:gd name="connsiteY9" fmla="*/ 4994788 h 5088969"/>
              <a:gd name="connsiteX0" fmla="*/ 2310581 w 2379422"/>
              <a:gd name="connsiteY0" fmla="*/ 0 h 5088969"/>
              <a:gd name="connsiteX1" fmla="*/ 1160206 w 2379422"/>
              <a:gd name="connsiteY1" fmla="*/ 127820 h 5088969"/>
              <a:gd name="connsiteX2" fmla="*/ 373626 w 2379422"/>
              <a:gd name="connsiteY2" fmla="*/ 993058 h 5088969"/>
              <a:gd name="connsiteX3" fmla="*/ 2379406 w 2379422"/>
              <a:gd name="connsiteY3" fmla="*/ 1976284 h 5088969"/>
              <a:gd name="connsiteX4" fmla="*/ 412955 w 2379422"/>
              <a:gd name="connsiteY4" fmla="*/ 1936955 h 5088969"/>
              <a:gd name="connsiteX5" fmla="*/ 2015613 w 2379422"/>
              <a:gd name="connsiteY5" fmla="*/ 2959510 h 5088969"/>
              <a:gd name="connsiteX6" fmla="*/ 688258 w 2379422"/>
              <a:gd name="connsiteY6" fmla="*/ 3893574 h 5088969"/>
              <a:gd name="connsiteX7" fmla="*/ 2359742 w 2379422"/>
              <a:gd name="connsiteY7" fmla="*/ 4198374 h 5088969"/>
              <a:gd name="connsiteX8" fmla="*/ 1406013 w 2379422"/>
              <a:gd name="connsiteY8" fmla="*/ 5024284 h 5088969"/>
              <a:gd name="connsiteX9" fmla="*/ 0 w 2379422"/>
              <a:gd name="connsiteY9" fmla="*/ 4994788 h 5088969"/>
              <a:gd name="connsiteX0" fmla="*/ 2310581 w 2406849"/>
              <a:gd name="connsiteY0" fmla="*/ 0 h 5088969"/>
              <a:gd name="connsiteX1" fmla="*/ 1160206 w 2406849"/>
              <a:gd name="connsiteY1" fmla="*/ 127820 h 5088969"/>
              <a:gd name="connsiteX2" fmla="*/ 373626 w 2406849"/>
              <a:gd name="connsiteY2" fmla="*/ 993058 h 5088969"/>
              <a:gd name="connsiteX3" fmla="*/ 1484670 w 2406849"/>
              <a:gd name="connsiteY3" fmla="*/ 1111044 h 5088969"/>
              <a:gd name="connsiteX4" fmla="*/ 2379406 w 2406849"/>
              <a:gd name="connsiteY4" fmla="*/ 1976284 h 5088969"/>
              <a:gd name="connsiteX5" fmla="*/ 412955 w 2406849"/>
              <a:gd name="connsiteY5" fmla="*/ 1936955 h 5088969"/>
              <a:gd name="connsiteX6" fmla="*/ 2015613 w 2406849"/>
              <a:gd name="connsiteY6" fmla="*/ 2959510 h 5088969"/>
              <a:gd name="connsiteX7" fmla="*/ 688258 w 2406849"/>
              <a:gd name="connsiteY7" fmla="*/ 3893574 h 5088969"/>
              <a:gd name="connsiteX8" fmla="*/ 2359742 w 2406849"/>
              <a:gd name="connsiteY8" fmla="*/ 4198374 h 5088969"/>
              <a:gd name="connsiteX9" fmla="*/ 1406013 w 2406849"/>
              <a:gd name="connsiteY9" fmla="*/ 5024284 h 5088969"/>
              <a:gd name="connsiteX10" fmla="*/ 0 w 2406849"/>
              <a:gd name="connsiteY10" fmla="*/ 4994788 h 5088969"/>
              <a:gd name="connsiteX0" fmla="*/ 2310581 w 2408539"/>
              <a:gd name="connsiteY0" fmla="*/ 0 h 5088969"/>
              <a:gd name="connsiteX1" fmla="*/ 1160206 w 2408539"/>
              <a:gd name="connsiteY1" fmla="*/ 127820 h 5088969"/>
              <a:gd name="connsiteX2" fmla="*/ 373626 w 2408539"/>
              <a:gd name="connsiteY2" fmla="*/ 993058 h 5088969"/>
              <a:gd name="connsiteX3" fmla="*/ 1484670 w 2408539"/>
              <a:gd name="connsiteY3" fmla="*/ 1111044 h 5088969"/>
              <a:gd name="connsiteX4" fmla="*/ 1582992 w 2408539"/>
              <a:gd name="connsiteY4" fmla="*/ 1327354 h 5088969"/>
              <a:gd name="connsiteX5" fmla="*/ 2379406 w 2408539"/>
              <a:gd name="connsiteY5" fmla="*/ 1976284 h 5088969"/>
              <a:gd name="connsiteX6" fmla="*/ 412955 w 2408539"/>
              <a:gd name="connsiteY6" fmla="*/ 1936955 h 5088969"/>
              <a:gd name="connsiteX7" fmla="*/ 2015613 w 2408539"/>
              <a:gd name="connsiteY7" fmla="*/ 2959510 h 5088969"/>
              <a:gd name="connsiteX8" fmla="*/ 688258 w 2408539"/>
              <a:gd name="connsiteY8" fmla="*/ 3893574 h 5088969"/>
              <a:gd name="connsiteX9" fmla="*/ 2359742 w 2408539"/>
              <a:gd name="connsiteY9" fmla="*/ 4198374 h 5088969"/>
              <a:gd name="connsiteX10" fmla="*/ 1406013 w 2408539"/>
              <a:gd name="connsiteY10" fmla="*/ 5024284 h 5088969"/>
              <a:gd name="connsiteX11" fmla="*/ 0 w 2408539"/>
              <a:gd name="connsiteY11" fmla="*/ 4994788 h 5088969"/>
              <a:gd name="connsiteX0" fmla="*/ 2310581 w 2408539"/>
              <a:gd name="connsiteY0" fmla="*/ 0 h 5088969"/>
              <a:gd name="connsiteX1" fmla="*/ 1160206 w 2408539"/>
              <a:gd name="connsiteY1" fmla="*/ 127820 h 5088969"/>
              <a:gd name="connsiteX2" fmla="*/ 373626 w 2408539"/>
              <a:gd name="connsiteY2" fmla="*/ 993058 h 5088969"/>
              <a:gd name="connsiteX3" fmla="*/ 1406012 w 2408539"/>
              <a:gd name="connsiteY3" fmla="*/ 1101211 h 5088969"/>
              <a:gd name="connsiteX4" fmla="*/ 1582992 w 2408539"/>
              <a:gd name="connsiteY4" fmla="*/ 1327354 h 5088969"/>
              <a:gd name="connsiteX5" fmla="*/ 2379406 w 2408539"/>
              <a:gd name="connsiteY5" fmla="*/ 1976284 h 5088969"/>
              <a:gd name="connsiteX6" fmla="*/ 412955 w 2408539"/>
              <a:gd name="connsiteY6" fmla="*/ 1936955 h 5088969"/>
              <a:gd name="connsiteX7" fmla="*/ 2015613 w 2408539"/>
              <a:gd name="connsiteY7" fmla="*/ 2959510 h 5088969"/>
              <a:gd name="connsiteX8" fmla="*/ 688258 w 2408539"/>
              <a:gd name="connsiteY8" fmla="*/ 3893574 h 5088969"/>
              <a:gd name="connsiteX9" fmla="*/ 2359742 w 2408539"/>
              <a:gd name="connsiteY9" fmla="*/ 4198374 h 5088969"/>
              <a:gd name="connsiteX10" fmla="*/ 1406013 w 2408539"/>
              <a:gd name="connsiteY10" fmla="*/ 5024284 h 5088969"/>
              <a:gd name="connsiteX11" fmla="*/ 0 w 2408539"/>
              <a:gd name="connsiteY11" fmla="*/ 4994788 h 5088969"/>
              <a:gd name="connsiteX0" fmla="*/ 2310581 w 2404597"/>
              <a:gd name="connsiteY0" fmla="*/ 0 h 5088969"/>
              <a:gd name="connsiteX1" fmla="*/ 1160206 w 2404597"/>
              <a:gd name="connsiteY1" fmla="*/ 127820 h 5088969"/>
              <a:gd name="connsiteX2" fmla="*/ 373626 w 2404597"/>
              <a:gd name="connsiteY2" fmla="*/ 993058 h 5088969"/>
              <a:gd name="connsiteX3" fmla="*/ 1406012 w 2404597"/>
              <a:gd name="connsiteY3" fmla="*/ 1101211 h 5088969"/>
              <a:gd name="connsiteX4" fmla="*/ 1523998 w 2404597"/>
              <a:gd name="connsiteY4" fmla="*/ 1327354 h 5088969"/>
              <a:gd name="connsiteX5" fmla="*/ 2379406 w 2404597"/>
              <a:gd name="connsiteY5" fmla="*/ 1976284 h 5088969"/>
              <a:gd name="connsiteX6" fmla="*/ 412955 w 2404597"/>
              <a:gd name="connsiteY6" fmla="*/ 1936955 h 5088969"/>
              <a:gd name="connsiteX7" fmla="*/ 2015613 w 2404597"/>
              <a:gd name="connsiteY7" fmla="*/ 2959510 h 5088969"/>
              <a:gd name="connsiteX8" fmla="*/ 688258 w 2404597"/>
              <a:gd name="connsiteY8" fmla="*/ 3893574 h 5088969"/>
              <a:gd name="connsiteX9" fmla="*/ 2359742 w 2404597"/>
              <a:gd name="connsiteY9" fmla="*/ 4198374 h 5088969"/>
              <a:gd name="connsiteX10" fmla="*/ 1406013 w 2404597"/>
              <a:gd name="connsiteY10" fmla="*/ 5024284 h 5088969"/>
              <a:gd name="connsiteX11" fmla="*/ 0 w 2404597"/>
              <a:gd name="connsiteY11" fmla="*/ 4994788 h 5088969"/>
              <a:gd name="connsiteX0" fmla="*/ 2310581 w 2407436"/>
              <a:gd name="connsiteY0" fmla="*/ 0 h 5088969"/>
              <a:gd name="connsiteX1" fmla="*/ 1160206 w 2407436"/>
              <a:gd name="connsiteY1" fmla="*/ 127820 h 5088969"/>
              <a:gd name="connsiteX2" fmla="*/ 373626 w 2407436"/>
              <a:gd name="connsiteY2" fmla="*/ 993058 h 5088969"/>
              <a:gd name="connsiteX3" fmla="*/ 1406012 w 2407436"/>
              <a:gd name="connsiteY3" fmla="*/ 1101211 h 5088969"/>
              <a:gd name="connsiteX4" fmla="*/ 1523998 w 2407436"/>
              <a:gd name="connsiteY4" fmla="*/ 1327354 h 5088969"/>
              <a:gd name="connsiteX5" fmla="*/ 2379406 w 2407436"/>
              <a:gd name="connsiteY5" fmla="*/ 1976284 h 5088969"/>
              <a:gd name="connsiteX6" fmla="*/ 412955 w 2407436"/>
              <a:gd name="connsiteY6" fmla="*/ 1936955 h 5088969"/>
              <a:gd name="connsiteX7" fmla="*/ 2015613 w 2407436"/>
              <a:gd name="connsiteY7" fmla="*/ 2959510 h 5088969"/>
              <a:gd name="connsiteX8" fmla="*/ 688258 w 2407436"/>
              <a:gd name="connsiteY8" fmla="*/ 3893574 h 5088969"/>
              <a:gd name="connsiteX9" fmla="*/ 2359742 w 2407436"/>
              <a:gd name="connsiteY9" fmla="*/ 4198374 h 5088969"/>
              <a:gd name="connsiteX10" fmla="*/ 1406013 w 2407436"/>
              <a:gd name="connsiteY10" fmla="*/ 5024284 h 5088969"/>
              <a:gd name="connsiteX11" fmla="*/ 0 w 2407436"/>
              <a:gd name="connsiteY11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2015613 w 2412059"/>
              <a:gd name="connsiteY7" fmla="*/ 2959510 h 5088969"/>
              <a:gd name="connsiteX8" fmla="*/ 688258 w 2412059"/>
              <a:gd name="connsiteY8" fmla="*/ 3893574 h 5088969"/>
              <a:gd name="connsiteX9" fmla="*/ 2359742 w 2412059"/>
              <a:gd name="connsiteY9" fmla="*/ 4198374 h 5088969"/>
              <a:gd name="connsiteX10" fmla="*/ 1406013 w 2412059"/>
              <a:gd name="connsiteY10" fmla="*/ 5024284 h 5088969"/>
              <a:gd name="connsiteX11" fmla="*/ 0 w 2412059"/>
              <a:gd name="connsiteY11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445340 w 2412059"/>
              <a:gd name="connsiteY7" fmla="*/ 2379406 h 5088969"/>
              <a:gd name="connsiteX8" fmla="*/ 2015613 w 2412059"/>
              <a:gd name="connsiteY8" fmla="*/ 2959510 h 5088969"/>
              <a:gd name="connsiteX9" fmla="*/ 688258 w 2412059"/>
              <a:gd name="connsiteY9" fmla="*/ 3893574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1445340 w 2412059"/>
              <a:gd name="connsiteY8" fmla="*/ 2379406 h 5088969"/>
              <a:gd name="connsiteX9" fmla="*/ 2015613 w 2412059"/>
              <a:gd name="connsiteY9" fmla="*/ 2959510 h 5088969"/>
              <a:gd name="connsiteX10" fmla="*/ 688258 w 2412059"/>
              <a:gd name="connsiteY10" fmla="*/ 3893574 h 5088969"/>
              <a:gd name="connsiteX11" fmla="*/ 2359742 w 2412059"/>
              <a:gd name="connsiteY11" fmla="*/ 4198374 h 5088969"/>
              <a:gd name="connsiteX12" fmla="*/ 1406013 w 2412059"/>
              <a:gd name="connsiteY12" fmla="*/ 5024284 h 5088969"/>
              <a:gd name="connsiteX13" fmla="*/ 0 w 2412059"/>
              <a:gd name="connsiteY13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1779636 w 2412059"/>
              <a:gd name="connsiteY8" fmla="*/ 2566219 h 5088969"/>
              <a:gd name="connsiteX9" fmla="*/ 2015613 w 2412059"/>
              <a:gd name="connsiteY9" fmla="*/ 2959510 h 5088969"/>
              <a:gd name="connsiteX10" fmla="*/ 688258 w 2412059"/>
              <a:gd name="connsiteY10" fmla="*/ 3893574 h 5088969"/>
              <a:gd name="connsiteX11" fmla="*/ 2359742 w 2412059"/>
              <a:gd name="connsiteY11" fmla="*/ 4198374 h 5088969"/>
              <a:gd name="connsiteX12" fmla="*/ 1406013 w 2412059"/>
              <a:gd name="connsiteY12" fmla="*/ 5024284 h 5088969"/>
              <a:gd name="connsiteX13" fmla="*/ 0 w 2412059"/>
              <a:gd name="connsiteY13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2015613 w 2412059"/>
              <a:gd name="connsiteY8" fmla="*/ 2959510 h 5088969"/>
              <a:gd name="connsiteX9" fmla="*/ 688258 w 2412059"/>
              <a:gd name="connsiteY9" fmla="*/ 3893574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2015613 w 2412059"/>
              <a:gd name="connsiteY8" fmla="*/ 2959510 h 5088969"/>
              <a:gd name="connsiteX9" fmla="*/ 688258 w 2412059"/>
              <a:gd name="connsiteY9" fmla="*/ 3893574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2015613 w 2412059"/>
              <a:gd name="connsiteY8" fmla="*/ 2959510 h 5088969"/>
              <a:gd name="connsiteX9" fmla="*/ 688258 w 2412059"/>
              <a:gd name="connsiteY9" fmla="*/ 3893574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2015613 w 2412059"/>
              <a:gd name="connsiteY8" fmla="*/ 2959510 h 5088969"/>
              <a:gd name="connsiteX9" fmla="*/ 688258 w 2412059"/>
              <a:gd name="connsiteY9" fmla="*/ 3893574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2015613 w 2412059"/>
              <a:gd name="connsiteY8" fmla="*/ 2959510 h 5088969"/>
              <a:gd name="connsiteX9" fmla="*/ 688258 w 2412059"/>
              <a:gd name="connsiteY9" fmla="*/ 3893574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1700981 w 2412059"/>
              <a:gd name="connsiteY8" fmla="*/ 3097162 h 5088969"/>
              <a:gd name="connsiteX9" fmla="*/ 688258 w 2412059"/>
              <a:gd name="connsiteY9" fmla="*/ 3893574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1700981 w 2412059"/>
              <a:gd name="connsiteY8" fmla="*/ 3097162 h 5088969"/>
              <a:gd name="connsiteX9" fmla="*/ 668594 w 2412059"/>
              <a:gd name="connsiteY9" fmla="*/ 4080387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1700981 w 2412059"/>
              <a:gd name="connsiteY8" fmla="*/ 3097162 h 5088969"/>
              <a:gd name="connsiteX9" fmla="*/ 668594 w 2412059"/>
              <a:gd name="connsiteY9" fmla="*/ 4080387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1700981 w 2412059"/>
              <a:gd name="connsiteY8" fmla="*/ 3097162 h 5088969"/>
              <a:gd name="connsiteX9" fmla="*/ 668594 w 2412059"/>
              <a:gd name="connsiteY9" fmla="*/ 4080387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1700981 w 2412059"/>
              <a:gd name="connsiteY8" fmla="*/ 3097162 h 5088969"/>
              <a:gd name="connsiteX9" fmla="*/ 668594 w 2412059"/>
              <a:gd name="connsiteY9" fmla="*/ 4080387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88969"/>
              <a:gd name="connsiteX1" fmla="*/ 1160206 w 2412059"/>
              <a:gd name="connsiteY1" fmla="*/ 127820 h 5088969"/>
              <a:gd name="connsiteX2" fmla="*/ 373626 w 2412059"/>
              <a:gd name="connsiteY2" fmla="*/ 993058 h 5088969"/>
              <a:gd name="connsiteX3" fmla="*/ 1406012 w 2412059"/>
              <a:gd name="connsiteY3" fmla="*/ 1101211 h 5088969"/>
              <a:gd name="connsiteX4" fmla="*/ 1523998 w 2412059"/>
              <a:gd name="connsiteY4" fmla="*/ 1327354 h 5088969"/>
              <a:gd name="connsiteX5" fmla="*/ 2379406 w 2412059"/>
              <a:gd name="connsiteY5" fmla="*/ 1976284 h 5088969"/>
              <a:gd name="connsiteX6" fmla="*/ 304801 w 2412059"/>
              <a:gd name="connsiteY6" fmla="*/ 2045109 h 5088969"/>
              <a:gd name="connsiteX7" fmla="*/ 1052049 w 2412059"/>
              <a:gd name="connsiteY7" fmla="*/ 2418735 h 5088969"/>
              <a:gd name="connsiteX8" fmla="*/ 1700981 w 2412059"/>
              <a:gd name="connsiteY8" fmla="*/ 3097162 h 5088969"/>
              <a:gd name="connsiteX9" fmla="*/ 668594 w 2412059"/>
              <a:gd name="connsiteY9" fmla="*/ 4080387 h 5088969"/>
              <a:gd name="connsiteX10" fmla="*/ 2359742 w 2412059"/>
              <a:gd name="connsiteY10" fmla="*/ 4198374 h 5088969"/>
              <a:gd name="connsiteX11" fmla="*/ 1406013 w 2412059"/>
              <a:gd name="connsiteY11" fmla="*/ 5024284 h 5088969"/>
              <a:gd name="connsiteX12" fmla="*/ 0 w 2412059"/>
              <a:gd name="connsiteY12" fmla="*/ 4994788 h 5088969"/>
              <a:gd name="connsiteX0" fmla="*/ 2310581 w 2412059"/>
              <a:gd name="connsiteY0" fmla="*/ 0 h 5054291"/>
              <a:gd name="connsiteX1" fmla="*/ 1160206 w 2412059"/>
              <a:gd name="connsiteY1" fmla="*/ 127820 h 5054291"/>
              <a:gd name="connsiteX2" fmla="*/ 373626 w 2412059"/>
              <a:gd name="connsiteY2" fmla="*/ 993058 h 5054291"/>
              <a:gd name="connsiteX3" fmla="*/ 1406012 w 2412059"/>
              <a:gd name="connsiteY3" fmla="*/ 1101211 h 5054291"/>
              <a:gd name="connsiteX4" fmla="*/ 1523998 w 2412059"/>
              <a:gd name="connsiteY4" fmla="*/ 1327354 h 5054291"/>
              <a:gd name="connsiteX5" fmla="*/ 2379406 w 2412059"/>
              <a:gd name="connsiteY5" fmla="*/ 1976284 h 5054291"/>
              <a:gd name="connsiteX6" fmla="*/ 304801 w 2412059"/>
              <a:gd name="connsiteY6" fmla="*/ 2045109 h 5054291"/>
              <a:gd name="connsiteX7" fmla="*/ 1052049 w 2412059"/>
              <a:gd name="connsiteY7" fmla="*/ 2418735 h 5054291"/>
              <a:gd name="connsiteX8" fmla="*/ 1700981 w 2412059"/>
              <a:gd name="connsiteY8" fmla="*/ 3097162 h 5054291"/>
              <a:gd name="connsiteX9" fmla="*/ 668594 w 2412059"/>
              <a:gd name="connsiteY9" fmla="*/ 4080387 h 5054291"/>
              <a:gd name="connsiteX10" fmla="*/ 2359742 w 2412059"/>
              <a:gd name="connsiteY10" fmla="*/ 4198374 h 5054291"/>
              <a:gd name="connsiteX11" fmla="*/ 1406013 w 2412059"/>
              <a:gd name="connsiteY11" fmla="*/ 5024284 h 5054291"/>
              <a:gd name="connsiteX12" fmla="*/ 0 w 2412059"/>
              <a:gd name="connsiteY12" fmla="*/ 4994788 h 5054291"/>
              <a:gd name="connsiteX0" fmla="*/ 2310581 w 2412059"/>
              <a:gd name="connsiteY0" fmla="*/ 0 h 5163518"/>
              <a:gd name="connsiteX1" fmla="*/ 1160206 w 2412059"/>
              <a:gd name="connsiteY1" fmla="*/ 127820 h 5163518"/>
              <a:gd name="connsiteX2" fmla="*/ 373626 w 2412059"/>
              <a:gd name="connsiteY2" fmla="*/ 993058 h 5163518"/>
              <a:gd name="connsiteX3" fmla="*/ 1406012 w 2412059"/>
              <a:gd name="connsiteY3" fmla="*/ 1101211 h 5163518"/>
              <a:gd name="connsiteX4" fmla="*/ 1523998 w 2412059"/>
              <a:gd name="connsiteY4" fmla="*/ 1327354 h 5163518"/>
              <a:gd name="connsiteX5" fmla="*/ 2379406 w 2412059"/>
              <a:gd name="connsiteY5" fmla="*/ 1976284 h 5163518"/>
              <a:gd name="connsiteX6" fmla="*/ 304801 w 2412059"/>
              <a:gd name="connsiteY6" fmla="*/ 2045109 h 5163518"/>
              <a:gd name="connsiteX7" fmla="*/ 1052049 w 2412059"/>
              <a:gd name="connsiteY7" fmla="*/ 2418735 h 5163518"/>
              <a:gd name="connsiteX8" fmla="*/ 1700981 w 2412059"/>
              <a:gd name="connsiteY8" fmla="*/ 3097162 h 5163518"/>
              <a:gd name="connsiteX9" fmla="*/ 668594 w 2412059"/>
              <a:gd name="connsiteY9" fmla="*/ 4080387 h 5163518"/>
              <a:gd name="connsiteX10" fmla="*/ 2359742 w 2412059"/>
              <a:gd name="connsiteY10" fmla="*/ 4198374 h 5163518"/>
              <a:gd name="connsiteX11" fmla="*/ 1288025 w 2412059"/>
              <a:gd name="connsiteY11" fmla="*/ 5152103 h 5163518"/>
              <a:gd name="connsiteX12" fmla="*/ 0 w 2412059"/>
              <a:gd name="connsiteY12" fmla="*/ 4994788 h 5163518"/>
              <a:gd name="connsiteX0" fmla="*/ 2310581 w 2412059"/>
              <a:gd name="connsiteY0" fmla="*/ 0 h 5163518"/>
              <a:gd name="connsiteX1" fmla="*/ 1160206 w 2412059"/>
              <a:gd name="connsiteY1" fmla="*/ 127820 h 5163518"/>
              <a:gd name="connsiteX2" fmla="*/ 373626 w 2412059"/>
              <a:gd name="connsiteY2" fmla="*/ 993058 h 5163518"/>
              <a:gd name="connsiteX3" fmla="*/ 1406012 w 2412059"/>
              <a:gd name="connsiteY3" fmla="*/ 1101211 h 5163518"/>
              <a:gd name="connsiteX4" fmla="*/ 1523998 w 2412059"/>
              <a:gd name="connsiteY4" fmla="*/ 1327354 h 5163518"/>
              <a:gd name="connsiteX5" fmla="*/ 2379406 w 2412059"/>
              <a:gd name="connsiteY5" fmla="*/ 1976284 h 5163518"/>
              <a:gd name="connsiteX6" fmla="*/ 304801 w 2412059"/>
              <a:gd name="connsiteY6" fmla="*/ 2045109 h 5163518"/>
              <a:gd name="connsiteX7" fmla="*/ 1052049 w 2412059"/>
              <a:gd name="connsiteY7" fmla="*/ 2418735 h 5163518"/>
              <a:gd name="connsiteX8" fmla="*/ 1700981 w 2412059"/>
              <a:gd name="connsiteY8" fmla="*/ 3097162 h 5163518"/>
              <a:gd name="connsiteX9" fmla="*/ 668594 w 2412059"/>
              <a:gd name="connsiteY9" fmla="*/ 4080387 h 5163518"/>
              <a:gd name="connsiteX10" fmla="*/ 2359742 w 2412059"/>
              <a:gd name="connsiteY10" fmla="*/ 4198374 h 5163518"/>
              <a:gd name="connsiteX11" fmla="*/ 1288025 w 2412059"/>
              <a:gd name="connsiteY11" fmla="*/ 5152103 h 5163518"/>
              <a:gd name="connsiteX12" fmla="*/ 0 w 2412059"/>
              <a:gd name="connsiteY12" fmla="*/ 4994788 h 5163518"/>
              <a:gd name="connsiteX0" fmla="*/ 2310581 w 2431145"/>
              <a:gd name="connsiteY0" fmla="*/ 0 h 5163518"/>
              <a:gd name="connsiteX1" fmla="*/ 1160206 w 2431145"/>
              <a:gd name="connsiteY1" fmla="*/ 127820 h 5163518"/>
              <a:gd name="connsiteX2" fmla="*/ 373626 w 2431145"/>
              <a:gd name="connsiteY2" fmla="*/ 993058 h 5163518"/>
              <a:gd name="connsiteX3" fmla="*/ 1406012 w 2431145"/>
              <a:gd name="connsiteY3" fmla="*/ 1101211 h 5163518"/>
              <a:gd name="connsiteX4" fmla="*/ 1523998 w 2431145"/>
              <a:gd name="connsiteY4" fmla="*/ 1327354 h 5163518"/>
              <a:gd name="connsiteX5" fmla="*/ 2379406 w 2431145"/>
              <a:gd name="connsiteY5" fmla="*/ 1976284 h 5163518"/>
              <a:gd name="connsiteX6" fmla="*/ 304801 w 2431145"/>
              <a:gd name="connsiteY6" fmla="*/ 2045109 h 5163518"/>
              <a:gd name="connsiteX7" fmla="*/ 1052049 w 2431145"/>
              <a:gd name="connsiteY7" fmla="*/ 2418735 h 5163518"/>
              <a:gd name="connsiteX8" fmla="*/ 1700981 w 2431145"/>
              <a:gd name="connsiteY8" fmla="*/ 3097162 h 5163518"/>
              <a:gd name="connsiteX9" fmla="*/ 668594 w 2431145"/>
              <a:gd name="connsiteY9" fmla="*/ 4080387 h 5163518"/>
              <a:gd name="connsiteX10" fmla="*/ 2359742 w 2431145"/>
              <a:gd name="connsiteY10" fmla="*/ 4198374 h 5163518"/>
              <a:gd name="connsiteX11" fmla="*/ 1288025 w 2431145"/>
              <a:gd name="connsiteY11" fmla="*/ 5152103 h 5163518"/>
              <a:gd name="connsiteX12" fmla="*/ 0 w 2431145"/>
              <a:gd name="connsiteY12" fmla="*/ 4994788 h 5163518"/>
              <a:gd name="connsiteX0" fmla="*/ 2271252 w 2391816"/>
              <a:gd name="connsiteY0" fmla="*/ 0 h 5229869"/>
              <a:gd name="connsiteX1" fmla="*/ 1120877 w 2391816"/>
              <a:gd name="connsiteY1" fmla="*/ 127820 h 5229869"/>
              <a:gd name="connsiteX2" fmla="*/ 334297 w 2391816"/>
              <a:gd name="connsiteY2" fmla="*/ 993058 h 5229869"/>
              <a:gd name="connsiteX3" fmla="*/ 1366683 w 2391816"/>
              <a:gd name="connsiteY3" fmla="*/ 1101211 h 5229869"/>
              <a:gd name="connsiteX4" fmla="*/ 1484669 w 2391816"/>
              <a:gd name="connsiteY4" fmla="*/ 1327354 h 5229869"/>
              <a:gd name="connsiteX5" fmla="*/ 2340077 w 2391816"/>
              <a:gd name="connsiteY5" fmla="*/ 1976284 h 5229869"/>
              <a:gd name="connsiteX6" fmla="*/ 265472 w 2391816"/>
              <a:gd name="connsiteY6" fmla="*/ 2045109 h 5229869"/>
              <a:gd name="connsiteX7" fmla="*/ 1012720 w 2391816"/>
              <a:gd name="connsiteY7" fmla="*/ 2418735 h 5229869"/>
              <a:gd name="connsiteX8" fmla="*/ 1661652 w 2391816"/>
              <a:gd name="connsiteY8" fmla="*/ 3097162 h 5229869"/>
              <a:gd name="connsiteX9" fmla="*/ 629265 w 2391816"/>
              <a:gd name="connsiteY9" fmla="*/ 4080387 h 5229869"/>
              <a:gd name="connsiteX10" fmla="*/ 2320413 w 2391816"/>
              <a:gd name="connsiteY10" fmla="*/ 4198374 h 5229869"/>
              <a:gd name="connsiteX11" fmla="*/ 1248696 w 2391816"/>
              <a:gd name="connsiteY11" fmla="*/ 5152103 h 5229869"/>
              <a:gd name="connsiteX12" fmla="*/ 0 w 2391816"/>
              <a:gd name="connsiteY12" fmla="*/ 5132439 h 5229869"/>
              <a:gd name="connsiteX0" fmla="*/ 2271252 w 2391816"/>
              <a:gd name="connsiteY0" fmla="*/ 0 h 5206450"/>
              <a:gd name="connsiteX1" fmla="*/ 1120877 w 2391816"/>
              <a:gd name="connsiteY1" fmla="*/ 127820 h 5206450"/>
              <a:gd name="connsiteX2" fmla="*/ 334297 w 2391816"/>
              <a:gd name="connsiteY2" fmla="*/ 993058 h 5206450"/>
              <a:gd name="connsiteX3" fmla="*/ 1366683 w 2391816"/>
              <a:gd name="connsiteY3" fmla="*/ 1101211 h 5206450"/>
              <a:gd name="connsiteX4" fmla="*/ 1484669 w 2391816"/>
              <a:gd name="connsiteY4" fmla="*/ 1327354 h 5206450"/>
              <a:gd name="connsiteX5" fmla="*/ 2340077 w 2391816"/>
              <a:gd name="connsiteY5" fmla="*/ 1976284 h 5206450"/>
              <a:gd name="connsiteX6" fmla="*/ 265472 w 2391816"/>
              <a:gd name="connsiteY6" fmla="*/ 2045109 h 5206450"/>
              <a:gd name="connsiteX7" fmla="*/ 1012720 w 2391816"/>
              <a:gd name="connsiteY7" fmla="*/ 2418735 h 5206450"/>
              <a:gd name="connsiteX8" fmla="*/ 1661652 w 2391816"/>
              <a:gd name="connsiteY8" fmla="*/ 3097162 h 5206450"/>
              <a:gd name="connsiteX9" fmla="*/ 629265 w 2391816"/>
              <a:gd name="connsiteY9" fmla="*/ 4080387 h 5206450"/>
              <a:gd name="connsiteX10" fmla="*/ 2320413 w 2391816"/>
              <a:gd name="connsiteY10" fmla="*/ 4198374 h 5206450"/>
              <a:gd name="connsiteX11" fmla="*/ 1248696 w 2391816"/>
              <a:gd name="connsiteY11" fmla="*/ 5152103 h 5206450"/>
              <a:gd name="connsiteX12" fmla="*/ 0 w 2391816"/>
              <a:gd name="connsiteY12" fmla="*/ 5132439 h 5206450"/>
              <a:gd name="connsiteX0" fmla="*/ 2271252 w 2391816"/>
              <a:gd name="connsiteY0" fmla="*/ 0 h 5152653"/>
              <a:gd name="connsiteX1" fmla="*/ 1120877 w 2391816"/>
              <a:gd name="connsiteY1" fmla="*/ 127820 h 5152653"/>
              <a:gd name="connsiteX2" fmla="*/ 334297 w 2391816"/>
              <a:gd name="connsiteY2" fmla="*/ 993058 h 5152653"/>
              <a:gd name="connsiteX3" fmla="*/ 1366683 w 2391816"/>
              <a:gd name="connsiteY3" fmla="*/ 1101211 h 5152653"/>
              <a:gd name="connsiteX4" fmla="*/ 1484669 w 2391816"/>
              <a:gd name="connsiteY4" fmla="*/ 1327354 h 5152653"/>
              <a:gd name="connsiteX5" fmla="*/ 2340077 w 2391816"/>
              <a:gd name="connsiteY5" fmla="*/ 1976284 h 5152653"/>
              <a:gd name="connsiteX6" fmla="*/ 265472 w 2391816"/>
              <a:gd name="connsiteY6" fmla="*/ 2045109 h 5152653"/>
              <a:gd name="connsiteX7" fmla="*/ 1012720 w 2391816"/>
              <a:gd name="connsiteY7" fmla="*/ 2418735 h 5152653"/>
              <a:gd name="connsiteX8" fmla="*/ 1661652 w 2391816"/>
              <a:gd name="connsiteY8" fmla="*/ 3097162 h 5152653"/>
              <a:gd name="connsiteX9" fmla="*/ 629265 w 2391816"/>
              <a:gd name="connsiteY9" fmla="*/ 4080387 h 5152653"/>
              <a:gd name="connsiteX10" fmla="*/ 2320413 w 2391816"/>
              <a:gd name="connsiteY10" fmla="*/ 4198374 h 5152653"/>
              <a:gd name="connsiteX11" fmla="*/ 1248696 w 2391816"/>
              <a:gd name="connsiteY11" fmla="*/ 5152103 h 5152653"/>
              <a:gd name="connsiteX12" fmla="*/ 0 w 2391816"/>
              <a:gd name="connsiteY12" fmla="*/ 5132439 h 5152653"/>
              <a:gd name="connsiteX0" fmla="*/ 2271252 w 2391816"/>
              <a:gd name="connsiteY0" fmla="*/ 0 h 5152653"/>
              <a:gd name="connsiteX1" fmla="*/ 1120877 w 2391816"/>
              <a:gd name="connsiteY1" fmla="*/ 127820 h 5152653"/>
              <a:gd name="connsiteX2" fmla="*/ 334297 w 2391816"/>
              <a:gd name="connsiteY2" fmla="*/ 993058 h 5152653"/>
              <a:gd name="connsiteX3" fmla="*/ 1366683 w 2391816"/>
              <a:gd name="connsiteY3" fmla="*/ 1101211 h 5152653"/>
              <a:gd name="connsiteX4" fmla="*/ 1484669 w 2391816"/>
              <a:gd name="connsiteY4" fmla="*/ 1327354 h 5152653"/>
              <a:gd name="connsiteX5" fmla="*/ 2340077 w 2391816"/>
              <a:gd name="connsiteY5" fmla="*/ 1976284 h 5152653"/>
              <a:gd name="connsiteX6" fmla="*/ 265472 w 2391816"/>
              <a:gd name="connsiteY6" fmla="*/ 2045109 h 5152653"/>
              <a:gd name="connsiteX7" fmla="*/ 1012720 w 2391816"/>
              <a:gd name="connsiteY7" fmla="*/ 2418735 h 5152653"/>
              <a:gd name="connsiteX8" fmla="*/ 1661652 w 2391816"/>
              <a:gd name="connsiteY8" fmla="*/ 3097162 h 5152653"/>
              <a:gd name="connsiteX9" fmla="*/ 629265 w 2391816"/>
              <a:gd name="connsiteY9" fmla="*/ 4080387 h 5152653"/>
              <a:gd name="connsiteX10" fmla="*/ 2320413 w 2391816"/>
              <a:gd name="connsiteY10" fmla="*/ 4198374 h 5152653"/>
              <a:gd name="connsiteX11" fmla="*/ 1248696 w 2391816"/>
              <a:gd name="connsiteY11" fmla="*/ 5152103 h 5152653"/>
              <a:gd name="connsiteX12" fmla="*/ 0 w 2391816"/>
              <a:gd name="connsiteY12" fmla="*/ 5132439 h 5152653"/>
              <a:gd name="connsiteX0" fmla="*/ 2271252 w 2391816"/>
              <a:gd name="connsiteY0" fmla="*/ 0 h 5152653"/>
              <a:gd name="connsiteX1" fmla="*/ 1120877 w 2391816"/>
              <a:gd name="connsiteY1" fmla="*/ 127820 h 5152653"/>
              <a:gd name="connsiteX2" fmla="*/ 334297 w 2391816"/>
              <a:gd name="connsiteY2" fmla="*/ 993058 h 5152653"/>
              <a:gd name="connsiteX3" fmla="*/ 1366683 w 2391816"/>
              <a:gd name="connsiteY3" fmla="*/ 1101211 h 5152653"/>
              <a:gd name="connsiteX4" fmla="*/ 1504333 w 2391816"/>
              <a:gd name="connsiteY4" fmla="*/ 1337186 h 5152653"/>
              <a:gd name="connsiteX5" fmla="*/ 2340077 w 2391816"/>
              <a:gd name="connsiteY5" fmla="*/ 1976284 h 5152653"/>
              <a:gd name="connsiteX6" fmla="*/ 265472 w 2391816"/>
              <a:gd name="connsiteY6" fmla="*/ 2045109 h 5152653"/>
              <a:gd name="connsiteX7" fmla="*/ 1012720 w 2391816"/>
              <a:gd name="connsiteY7" fmla="*/ 2418735 h 5152653"/>
              <a:gd name="connsiteX8" fmla="*/ 1661652 w 2391816"/>
              <a:gd name="connsiteY8" fmla="*/ 3097162 h 5152653"/>
              <a:gd name="connsiteX9" fmla="*/ 629265 w 2391816"/>
              <a:gd name="connsiteY9" fmla="*/ 4080387 h 5152653"/>
              <a:gd name="connsiteX10" fmla="*/ 2320413 w 2391816"/>
              <a:gd name="connsiteY10" fmla="*/ 4198374 h 5152653"/>
              <a:gd name="connsiteX11" fmla="*/ 1248696 w 2391816"/>
              <a:gd name="connsiteY11" fmla="*/ 5152103 h 5152653"/>
              <a:gd name="connsiteX12" fmla="*/ 0 w 2391816"/>
              <a:gd name="connsiteY12" fmla="*/ 5132439 h 5152653"/>
              <a:gd name="connsiteX0" fmla="*/ 2271252 w 2391816"/>
              <a:gd name="connsiteY0" fmla="*/ 0 h 5152653"/>
              <a:gd name="connsiteX1" fmla="*/ 1120877 w 2391816"/>
              <a:gd name="connsiteY1" fmla="*/ 127820 h 5152653"/>
              <a:gd name="connsiteX2" fmla="*/ 334297 w 2391816"/>
              <a:gd name="connsiteY2" fmla="*/ 993058 h 5152653"/>
              <a:gd name="connsiteX3" fmla="*/ 1366683 w 2391816"/>
              <a:gd name="connsiteY3" fmla="*/ 1101211 h 5152653"/>
              <a:gd name="connsiteX4" fmla="*/ 1504333 w 2391816"/>
              <a:gd name="connsiteY4" fmla="*/ 1337186 h 5152653"/>
              <a:gd name="connsiteX5" fmla="*/ 2340077 w 2391816"/>
              <a:gd name="connsiteY5" fmla="*/ 1976284 h 5152653"/>
              <a:gd name="connsiteX6" fmla="*/ 265472 w 2391816"/>
              <a:gd name="connsiteY6" fmla="*/ 2045109 h 5152653"/>
              <a:gd name="connsiteX7" fmla="*/ 1012720 w 2391816"/>
              <a:gd name="connsiteY7" fmla="*/ 2418735 h 5152653"/>
              <a:gd name="connsiteX8" fmla="*/ 1661652 w 2391816"/>
              <a:gd name="connsiteY8" fmla="*/ 3097162 h 5152653"/>
              <a:gd name="connsiteX9" fmla="*/ 629265 w 2391816"/>
              <a:gd name="connsiteY9" fmla="*/ 4080387 h 5152653"/>
              <a:gd name="connsiteX10" fmla="*/ 2320413 w 2391816"/>
              <a:gd name="connsiteY10" fmla="*/ 4198374 h 5152653"/>
              <a:gd name="connsiteX11" fmla="*/ 1248696 w 2391816"/>
              <a:gd name="connsiteY11" fmla="*/ 5152103 h 5152653"/>
              <a:gd name="connsiteX12" fmla="*/ 0 w 2391816"/>
              <a:gd name="connsiteY12" fmla="*/ 5132439 h 5152653"/>
              <a:gd name="connsiteX0" fmla="*/ 2320413 w 2440977"/>
              <a:gd name="connsiteY0" fmla="*/ 0 h 5185068"/>
              <a:gd name="connsiteX1" fmla="*/ 1170038 w 2440977"/>
              <a:gd name="connsiteY1" fmla="*/ 127820 h 5185068"/>
              <a:gd name="connsiteX2" fmla="*/ 383458 w 2440977"/>
              <a:gd name="connsiteY2" fmla="*/ 993058 h 5185068"/>
              <a:gd name="connsiteX3" fmla="*/ 1415844 w 2440977"/>
              <a:gd name="connsiteY3" fmla="*/ 1101211 h 5185068"/>
              <a:gd name="connsiteX4" fmla="*/ 1553494 w 2440977"/>
              <a:gd name="connsiteY4" fmla="*/ 1337186 h 5185068"/>
              <a:gd name="connsiteX5" fmla="*/ 2389238 w 2440977"/>
              <a:gd name="connsiteY5" fmla="*/ 1976284 h 5185068"/>
              <a:gd name="connsiteX6" fmla="*/ 314633 w 2440977"/>
              <a:gd name="connsiteY6" fmla="*/ 2045109 h 5185068"/>
              <a:gd name="connsiteX7" fmla="*/ 1061881 w 2440977"/>
              <a:gd name="connsiteY7" fmla="*/ 2418735 h 5185068"/>
              <a:gd name="connsiteX8" fmla="*/ 1710813 w 2440977"/>
              <a:gd name="connsiteY8" fmla="*/ 3097162 h 5185068"/>
              <a:gd name="connsiteX9" fmla="*/ 678426 w 2440977"/>
              <a:gd name="connsiteY9" fmla="*/ 4080387 h 5185068"/>
              <a:gd name="connsiteX10" fmla="*/ 2369574 w 2440977"/>
              <a:gd name="connsiteY10" fmla="*/ 4198374 h 5185068"/>
              <a:gd name="connsiteX11" fmla="*/ 1297857 w 2440977"/>
              <a:gd name="connsiteY11" fmla="*/ 5152103 h 5185068"/>
              <a:gd name="connsiteX12" fmla="*/ 0 w 2440977"/>
              <a:gd name="connsiteY12" fmla="*/ 5014452 h 5185068"/>
              <a:gd name="connsiteX0" fmla="*/ 2320413 w 2423450"/>
              <a:gd name="connsiteY0" fmla="*/ 0 h 5055738"/>
              <a:gd name="connsiteX1" fmla="*/ 1170038 w 2423450"/>
              <a:gd name="connsiteY1" fmla="*/ 127820 h 5055738"/>
              <a:gd name="connsiteX2" fmla="*/ 383458 w 2423450"/>
              <a:gd name="connsiteY2" fmla="*/ 993058 h 5055738"/>
              <a:gd name="connsiteX3" fmla="*/ 1415844 w 2423450"/>
              <a:gd name="connsiteY3" fmla="*/ 1101211 h 5055738"/>
              <a:gd name="connsiteX4" fmla="*/ 1553494 w 2423450"/>
              <a:gd name="connsiteY4" fmla="*/ 1337186 h 5055738"/>
              <a:gd name="connsiteX5" fmla="*/ 2389238 w 2423450"/>
              <a:gd name="connsiteY5" fmla="*/ 1976284 h 5055738"/>
              <a:gd name="connsiteX6" fmla="*/ 314633 w 2423450"/>
              <a:gd name="connsiteY6" fmla="*/ 2045109 h 5055738"/>
              <a:gd name="connsiteX7" fmla="*/ 1061881 w 2423450"/>
              <a:gd name="connsiteY7" fmla="*/ 2418735 h 5055738"/>
              <a:gd name="connsiteX8" fmla="*/ 1710813 w 2423450"/>
              <a:gd name="connsiteY8" fmla="*/ 3097162 h 5055738"/>
              <a:gd name="connsiteX9" fmla="*/ 678426 w 2423450"/>
              <a:gd name="connsiteY9" fmla="*/ 4080387 h 5055738"/>
              <a:gd name="connsiteX10" fmla="*/ 2369574 w 2423450"/>
              <a:gd name="connsiteY10" fmla="*/ 4198374 h 5055738"/>
              <a:gd name="connsiteX11" fmla="*/ 1317521 w 2423450"/>
              <a:gd name="connsiteY11" fmla="*/ 5004619 h 5055738"/>
              <a:gd name="connsiteX12" fmla="*/ 0 w 2423450"/>
              <a:gd name="connsiteY12" fmla="*/ 5014452 h 5055738"/>
              <a:gd name="connsiteX0" fmla="*/ 2320413 w 2423450"/>
              <a:gd name="connsiteY0" fmla="*/ 0 h 5055738"/>
              <a:gd name="connsiteX1" fmla="*/ 1170038 w 2423450"/>
              <a:gd name="connsiteY1" fmla="*/ 127820 h 5055738"/>
              <a:gd name="connsiteX2" fmla="*/ 383458 w 2423450"/>
              <a:gd name="connsiteY2" fmla="*/ 993058 h 5055738"/>
              <a:gd name="connsiteX3" fmla="*/ 1415844 w 2423450"/>
              <a:gd name="connsiteY3" fmla="*/ 1101211 h 5055738"/>
              <a:gd name="connsiteX4" fmla="*/ 1553494 w 2423450"/>
              <a:gd name="connsiteY4" fmla="*/ 1337186 h 5055738"/>
              <a:gd name="connsiteX5" fmla="*/ 2389238 w 2423450"/>
              <a:gd name="connsiteY5" fmla="*/ 1976284 h 5055738"/>
              <a:gd name="connsiteX6" fmla="*/ 314633 w 2423450"/>
              <a:gd name="connsiteY6" fmla="*/ 2045109 h 5055738"/>
              <a:gd name="connsiteX7" fmla="*/ 1061881 w 2423450"/>
              <a:gd name="connsiteY7" fmla="*/ 2418735 h 5055738"/>
              <a:gd name="connsiteX8" fmla="*/ 1710813 w 2423450"/>
              <a:gd name="connsiteY8" fmla="*/ 3097162 h 5055738"/>
              <a:gd name="connsiteX9" fmla="*/ 678426 w 2423450"/>
              <a:gd name="connsiteY9" fmla="*/ 4080387 h 5055738"/>
              <a:gd name="connsiteX10" fmla="*/ 2369574 w 2423450"/>
              <a:gd name="connsiteY10" fmla="*/ 4198374 h 5055738"/>
              <a:gd name="connsiteX11" fmla="*/ 1317521 w 2423450"/>
              <a:gd name="connsiteY11" fmla="*/ 5004619 h 5055738"/>
              <a:gd name="connsiteX12" fmla="*/ 0 w 2423450"/>
              <a:gd name="connsiteY12" fmla="*/ 5014452 h 5055738"/>
              <a:gd name="connsiteX0" fmla="*/ 2320413 w 2423450"/>
              <a:gd name="connsiteY0" fmla="*/ 0 h 5055738"/>
              <a:gd name="connsiteX1" fmla="*/ 1170038 w 2423450"/>
              <a:gd name="connsiteY1" fmla="*/ 127820 h 5055738"/>
              <a:gd name="connsiteX2" fmla="*/ 383458 w 2423450"/>
              <a:gd name="connsiteY2" fmla="*/ 993058 h 5055738"/>
              <a:gd name="connsiteX3" fmla="*/ 1415844 w 2423450"/>
              <a:gd name="connsiteY3" fmla="*/ 1101211 h 5055738"/>
              <a:gd name="connsiteX4" fmla="*/ 1553494 w 2423450"/>
              <a:gd name="connsiteY4" fmla="*/ 1337186 h 5055738"/>
              <a:gd name="connsiteX5" fmla="*/ 2389238 w 2423450"/>
              <a:gd name="connsiteY5" fmla="*/ 1976284 h 5055738"/>
              <a:gd name="connsiteX6" fmla="*/ 314633 w 2423450"/>
              <a:gd name="connsiteY6" fmla="*/ 2045109 h 5055738"/>
              <a:gd name="connsiteX7" fmla="*/ 1061881 w 2423450"/>
              <a:gd name="connsiteY7" fmla="*/ 2418735 h 5055738"/>
              <a:gd name="connsiteX8" fmla="*/ 1710813 w 2423450"/>
              <a:gd name="connsiteY8" fmla="*/ 3097162 h 5055738"/>
              <a:gd name="connsiteX9" fmla="*/ 678426 w 2423450"/>
              <a:gd name="connsiteY9" fmla="*/ 4080387 h 5055738"/>
              <a:gd name="connsiteX10" fmla="*/ 1140540 w 2423450"/>
              <a:gd name="connsiteY10" fmla="*/ 4404850 h 5055738"/>
              <a:gd name="connsiteX11" fmla="*/ 2369574 w 2423450"/>
              <a:gd name="connsiteY11" fmla="*/ 4198374 h 5055738"/>
              <a:gd name="connsiteX12" fmla="*/ 1317521 w 2423450"/>
              <a:gd name="connsiteY12" fmla="*/ 5004619 h 5055738"/>
              <a:gd name="connsiteX13" fmla="*/ 0 w 2423450"/>
              <a:gd name="connsiteY13" fmla="*/ 5014452 h 5055738"/>
              <a:gd name="connsiteX0" fmla="*/ 2320413 w 2423450"/>
              <a:gd name="connsiteY0" fmla="*/ 0 h 5055738"/>
              <a:gd name="connsiteX1" fmla="*/ 1170038 w 2423450"/>
              <a:gd name="connsiteY1" fmla="*/ 127820 h 5055738"/>
              <a:gd name="connsiteX2" fmla="*/ 383458 w 2423450"/>
              <a:gd name="connsiteY2" fmla="*/ 993058 h 5055738"/>
              <a:gd name="connsiteX3" fmla="*/ 1415844 w 2423450"/>
              <a:gd name="connsiteY3" fmla="*/ 1101211 h 5055738"/>
              <a:gd name="connsiteX4" fmla="*/ 1553494 w 2423450"/>
              <a:gd name="connsiteY4" fmla="*/ 1337186 h 5055738"/>
              <a:gd name="connsiteX5" fmla="*/ 2389238 w 2423450"/>
              <a:gd name="connsiteY5" fmla="*/ 1976284 h 5055738"/>
              <a:gd name="connsiteX6" fmla="*/ 314633 w 2423450"/>
              <a:gd name="connsiteY6" fmla="*/ 2045109 h 5055738"/>
              <a:gd name="connsiteX7" fmla="*/ 1061881 w 2423450"/>
              <a:gd name="connsiteY7" fmla="*/ 2418735 h 5055738"/>
              <a:gd name="connsiteX8" fmla="*/ 1710813 w 2423450"/>
              <a:gd name="connsiteY8" fmla="*/ 3097162 h 5055738"/>
              <a:gd name="connsiteX9" fmla="*/ 678426 w 2423450"/>
              <a:gd name="connsiteY9" fmla="*/ 4080387 h 5055738"/>
              <a:gd name="connsiteX10" fmla="*/ 1140540 w 2423450"/>
              <a:gd name="connsiteY10" fmla="*/ 4404850 h 5055738"/>
              <a:gd name="connsiteX11" fmla="*/ 2369574 w 2423450"/>
              <a:gd name="connsiteY11" fmla="*/ 4198374 h 5055738"/>
              <a:gd name="connsiteX12" fmla="*/ 1317521 w 2423450"/>
              <a:gd name="connsiteY12" fmla="*/ 5004619 h 5055738"/>
              <a:gd name="connsiteX13" fmla="*/ 0 w 2423450"/>
              <a:gd name="connsiteY13" fmla="*/ 5014452 h 5055738"/>
              <a:gd name="connsiteX0" fmla="*/ 2320413 w 2423450"/>
              <a:gd name="connsiteY0" fmla="*/ 0 h 5055738"/>
              <a:gd name="connsiteX1" fmla="*/ 1170038 w 2423450"/>
              <a:gd name="connsiteY1" fmla="*/ 127820 h 5055738"/>
              <a:gd name="connsiteX2" fmla="*/ 383458 w 2423450"/>
              <a:gd name="connsiteY2" fmla="*/ 993058 h 5055738"/>
              <a:gd name="connsiteX3" fmla="*/ 1415844 w 2423450"/>
              <a:gd name="connsiteY3" fmla="*/ 1101211 h 5055738"/>
              <a:gd name="connsiteX4" fmla="*/ 1553494 w 2423450"/>
              <a:gd name="connsiteY4" fmla="*/ 1337186 h 5055738"/>
              <a:gd name="connsiteX5" fmla="*/ 2389238 w 2423450"/>
              <a:gd name="connsiteY5" fmla="*/ 1976284 h 5055738"/>
              <a:gd name="connsiteX6" fmla="*/ 314633 w 2423450"/>
              <a:gd name="connsiteY6" fmla="*/ 2045109 h 5055738"/>
              <a:gd name="connsiteX7" fmla="*/ 1061881 w 2423450"/>
              <a:gd name="connsiteY7" fmla="*/ 2418735 h 5055738"/>
              <a:gd name="connsiteX8" fmla="*/ 1710813 w 2423450"/>
              <a:gd name="connsiteY8" fmla="*/ 3097162 h 5055738"/>
              <a:gd name="connsiteX9" fmla="*/ 678426 w 2423450"/>
              <a:gd name="connsiteY9" fmla="*/ 4080387 h 5055738"/>
              <a:gd name="connsiteX10" fmla="*/ 1140540 w 2423450"/>
              <a:gd name="connsiteY10" fmla="*/ 4404850 h 5055738"/>
              <a:gd name="connsiteX11" fmla="*/ 2369574 w 2423450"/>
              <a:gd name="connsiteY11" fmla="*/ 4198374 h 5055738"/>
              <a:gd name="connsiteX12" fmla="*/ 1317521 w 2423450"/>
              <a:gd name="connsiteY12" fmla="*/ 5004619 h 5055738"/>
              <a:gd name="connsiteX13" fmla="*/ 0 w 2423450"/>
              <a:gd name="connsiteY13" fmla="*/ 5014452 h 505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23450" h="5055738">
                <a:moveTo>
                  <a:pt x="2320413" y="0"/>
                </a:moveTo>
                <a:cubicBezTo>
                  <a:pt x="2179484" y="60632"/>
                  <a:pt x="1422399" y="-37690"/>
                  <a:pt x="1170038" y="127820"/>
                </a:cubicBezTo>
                <a:cubicBezTo>
                  <a:pt x="917677" y="293330"/>
                  <a:pt x="342490" y="830826"/>
                  <a:pt x="383458" y="993058"/>
                </a:cubicBezTo>
                <a:cubicBezTo>
                  <a:pt x="424426" y="1155290"/>
                  <a:pt x="1206089" y="1068437"/>
                  <a:pt x="1415844" y="1101211"/>
                </a:cubicBezTo>
                <a:cubicBezTo>
                  <a:pt x="1625599" y="1133985"/>
                  <a:pt x="1463364" y="1183147"/>
                  <a:pt x="1553494" y="1337186"/>
                </a:cubicBezTo>
                <a:cubicBezTo>
                  <a:pt x="1810772" y="1353573"/>
                  <a:pt x="2595715" y="1858297"/>
                  <a:pt x="2389238" y="1976284"/>
                </a:cubicBezTo>
                <a:cubicBezTo>
                  <a:pt x="2182761" y="2094271"/>
                  <a:pt x="535859" y="1971367"/>
                  <a:pt x="314633" y="2045109"/>
                </a:cubicBezTo>
                <a:cubicBezTo>
                  <a:pt x="93407" y="2118851"/>
                  <a:pt x="698087" y="2128684"/>
                  <a:pt x="1061881" y="2418735"/>
                </a:cubicBezTo>
                <a:cubicBezTo>
                  <a:pt x="1641984" y="2246671"/>
                  <a:pt x="2305664" y="3213510"/>
                  <a:pt x="1710813" y="3097162"/>
                </a:cubicBezTo>
                <a:cubicBezTo>
                  <a:pt x="1115962" y="2980814"/>
                  <a:pt x="773471" y="3862439"/>
                  <a:pt x="678426" y="4080387"/>
                </a:cubicBezTo>
                <a:cubicBezTo>
                  <a:pt x="583381" y="4298335"/>
                  <a:pt x="966837" y="3785417"/>
                  <a:pt x="1140540" y="4404850"/>
                </a:cubicBezTo>
                <a:cubicBezTo>
                  <a:pt x="1678036" y="4188540"/>
                  <a:pt x="2340077" y="4098413"/>
                  <a:pt x="2369574" y="4198374"/>
                </a:cubicBezTo>
                <a:cubicBezTo>
                  <a:pt x="2399071" y="4298335"/>
                  <a:pt x="1712450" y="4868606"/>
                  <a:pt x="1317521" y="5004619"/>
                </a:cubicBezTo>
                <a:cubicBezTo>
                  <a:pt x="922592" y="5140632"/>
                  <a:pt x="860322" y="4955458"/>
                  <a:pt x="0" y="5014452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D7EA601-46E5-497F-A4CF-F42DF367C02E}"/>
              </a:ext>
            </a:extLst>
          </p:cNvPr>
          <p:cNvSpPr/>
          <p:nvPr/>
        </p:nvSpPr>
        <p:spPr>
          <a:xfrm>
            <a:off x="3170483" y="3117330"/>
            <a:ext cx="457314" cy="88764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A71BBA9-5724-4FC8-B185-41F43B926AF1}"/>
              </a:ext>
            </a:extLst>
          </p:cNvPr>
          <p:cNvSpPr/>
          <p:nvPr/>
        </p:nvSpPr>
        <p:spPr>
          <a:xfrm>
            <a:off x="3158302" y="1286306"/>
            <a:ext cx="385351" cy="657434"/>
          </a:xfrm>
          <a:prstGeom prst="round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10">
            <a:extLst>
              <a:ext uri="{FF2B5EF4-FFF2-40B4-BE49-F238E27FC236}">
                <a16:creationId xmlns:a16="http://schemas.microsoft.com/office/drawing/2014/main" xmlns="" id="{CDD0FCB3-C35E-4A62-AD5D-95404E442200}"/>
              </a:ext>
            </a:extLst>
          </p:cNvPr>
          <p:cNvSpPr txBox="1"/>
          <p:nvPr/>
        </p:nvSpPr>
        <p:spPr>
          <a:xfrm>
            <a:off x="972370" y="557868"/>
            <a:ext cx="2406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(1)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부분</a:t>
            </a: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xmlns="" id="{0E218E0C-D3B0-4672-8AF7-BCC304FF8B77}"/>
              </a:ext>
            </a:extLst>
          </p:cNvPr>
          <p:cNvSpPr txBox="1"/>
          <p:nvPr/>
        </p:nvSpPr>
        <p:spPr>
          <a:xfrm>
            <a:off x="11025429" y="224449"/>
            <a:ext cx="1003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시스템</a:t>
            </a:r>
          </a:p>
        </p:txBody>
      </p:sp>
      <p:cxnSp>
        <p:nvCxnSpPr>
          <p:cNvPr id="80" name="Straight Connector 6">
            <a:extLst>
              <a:ext uri="{FF2B5EF4-FFF2-40B4-BE49-F238E27FC236}">
                <a16:creationId xmlns:a16="http://schemas.microsoft.com/office/drawing/2014/main" xmlns="" id="{EEAFBE89-9BEA-4C36-8369-FBEC1C019E90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2702560" y="355254"/>
            <a:ext cx="832286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91">
            <a:extLst>
              <a:ext uri="{FF2B5EF4-FFF2-40B4-BE49-F238E27FC236}">
                <a16:creationId xmlns:a16="http://schemas.microsoft.com/office/drawing/2014/main" xmlns="" id="{5CBA6BDF-D3C8-4603-8608-56D2DD77D7F1}"/>
              </a:ext>
            </a:extLst>
          </p:cNvPr>
          <p:cNvSpPr/>
          <p:nvPr/>
        </p:nvSpPr>
        <p:spPr>
          <a:xfrm rot="5400000">
            <a:off x="3864725" y="682902"/>
            <a:ext cx="385351" cy="657434"/>
          </a:xfrm>
          <a:prstGeom prst="round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19E7E16E-7FFA-40D9-A27C-8AF674616CC5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 flipV="1">
            <a:off x="2245700" y="1615022"/>
            <a:ext cx="912603" cy="755723"/>
          </a:xfrm>
          <a:prstGeom prst="bentConnector3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0408F5C3-CAC3-494E-B3CA-B146AE8EFF8E}"/>
              </a:ext>
            </a:extLst>
          </p:cNvPr>
          <p:cNvSpPr txBox="1"/>
          <p:nvPr/>
        </p:nvSpPr>
        <p:spPr>
          <a:xfrm>
            <a:off x="877031" y="2218550"/>
            <a:ext cx="1454818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노란 영역은 플레이어가 </a:t>
            </a:r>
            <a:endParaRPr lang="en-US" altLang="ko-KR" sz="9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가까이 다가가야 보여지는 </a:t>
            </a:r>
            <a:endParaRPr lang="en-US" altLang="ko-KR" sz="9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형태의 지형물이다</a:t>
            </a:r>
            <a:r>
              <a:rPr lang="en-US" altLang="ko-KR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9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5" name="Straight Connector 6">
            <a:extLst>
              <a:ext uri="{FF2B5EF4-FFF2-40B4-BE49-F238E27FC236}">
                <a16:creationId xmlns:a16="http://schemas.microsoft.com/office/drawing/2014/main" xmlns="" id="{9A67A294-7132-4B10-B576-9AA4DD1679BD}"/>
              </a:ext>
            </a:extLst>
          </p:cNvPr>
          <p:cNvCxnSpPr>
            <a:cxnSpLocks/>
          </p:cNvCxnSpPr>
          <p:nvPr/>
        </p:nvCxnSpPr>
        <p:spPr>
          <a:xfrm>
            <a:off x="7655999" y="3546160"/>
            <a:ext cx="87444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3FC96CFB-3F68-418B-885A-C109F763E4B2}"/>
              </a:ext>
            </a:extLst>
          </p:cNvPr>
          <p:cNvSpPr txBox="1"/>
          <p:nvPr/>
        </p:nvSpPr>
        <p:spPr>
          <a:xfrm>
            <a:off x="8697008" y="3390384"/>
            <a:ext cx="18021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9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플레이어의 예상 이동 경로</a:t>
            </a:r>
            <a:endParaRPr lang="ko-KR" altLang="en-US" sz="9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8767E9C-60B9-4E6F-BA5F-BBD73E6C3952}"/>
              </a:ext>
            </a:extLst>
          </p:cNvPr>
          <p:cNvSpPr/>
          <p:nvPr/>
        </p:nvSpPr>
        <p:spPr>
          <a:xfrm>
            <a:off x="7466751" y="1943740"/>
            <a:ext cx="3107094" cy="33574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88" name="Group 66">
            <a:extLst>
              <a:ext uri="{FF2B5EF4-FFF2-40B4-BE49-F238E27FC236}">
                <a16:creationId xmlns:a16="http://schemas.microsoft.com/office/drawing/2014/main" xmlns="" id="{512AB7C5-9220-4F68-A93B-A78BC05E7602}"/>
              </a:ext>
            </a:extLst>
          </p:cNvPr>
          <p:cNvGrpSpPr/>
          <p:nvPr/>
        </p:nvGrpSpPr>
        <p:grpSpPr>
          <a:xfrm>
            <a:off x="7902392" y="2290471"/>
            <a:ext cx="483472" cy="300258"/>
            <a:chOff x="6342576" y="4215855"/>
            <a:chExt cx="530942" cy="329739"/>
          </a:xfrm>
        </p:grpSpPr>
        <p:sp>
          <p:nvSpPr>
            <p:cNvPr id="89" name="Oval 67">
              <a:extLst>
                <a:ext uri="{FF2B5EF4-FFF2-40B4-BE49-F238E27FC236}">
                  <a16:creationId xmlns:a16="http://schemas.microsoft.com/office/drawing/2014/main" xmlns="" id="{1AD2A388-6E70-4DB8-9841-64E1BB08939F}"/>
                </a:ext>
              </a:extLst>
            </p:cNvPr>
            <p:cNvSpPr/>
            <p:nvPr/>
          </p:nvSpPr>
          <p:spPr>
            <a:xfrm>
              <a:off x="6395018" y="4215855"/>
              <a:ext cx="329739" cy="329739"/>
            </a:xfrm>
            <a:prstGeom prst="ellipse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F143D463-5E83-4174-BDDC-E29C02EC4E60}"/>
                </a:ext>
              </a:extLst>
            </p:cNvPr>
            <p:cNvSpPr txBox="1"/>
            <p:nvPr/>
          </p:nvSpPr>
          <p:spPr>
            <a:xfrm>
              <a:off x="6342576" y="4265308"/>
              <a:ext cx="530942" cy="2534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Mob</a:t>
              </a:r>
              <a:endPara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94" name="Group 73">
            <a:extLst>
              <a:ext uri="{FF2B5EF4-FFF2-40B4-BE49-F238E27FC236}">
                <a16:creationId xmlns:a16="http://schemas.microsoft.com/office/drawing/2014/main" xmlns="" id="{DC3D5585-55BE-4A35-9335-9DC95CF71749}"/>
              </a:ext>
            </a:extLst>
          </p:cNvPr>
          <p:cNvGrpSpPr/>
          <p:nvPr/>
        </p:nvGrpSpPr>
        <p:grpSpPr>
          <a:xfrm>
            <a:off x="7936004" y="2862935"/>
            <a:ext cx="330247" cy="300258"/>
            <a:chOff x="6685125" y="1112090"/>
            <a:chExt cx="362672" cy="329739"/>
          </a:xfrm>
        </p:grpSpPr>
        <p:sp>
          <p:nvSpPr>
            <p:cNvPr id="95" name="Oval 51">
              <a:extLst>
                <a:ext uri="{FF2B5EF4-FFF2-40B4-BE49-F238E27FC236}">
                  <a16:creationId xmlns:a16="http://schemas.microsoft.com/office/drawing/2014/main" xmlns="" id="{9FCDE998-CE8A-45B3-B16D-5FF12A0074E3}"/>
                </a:ext>
              </a:extLst>
            </p:cNvPr>
            <p:cNvSpPr/>
            <p:nvPr/>
          </p:nvSpPr>
          <p:spPr>
            <a:xfrm>
              <a:off x="6709192" y="1112090"/>
              <a:ext cx="329739" cy="32973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35409530-859F-4668-B7F5-4B61B56B51DB}"/>
                </a:ext>
              </a:extLst>
            </p:cNvPr>
            <p:cNvSpPr txBox="1"/>
            <p:nvPr/>
          </p:nvSpPr>
          <p:spPr>
            <a:xfrm>
              <a:off x="6685125" y="1161543"/>
              <a:ext cx="362672" cy="2534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PC</a:t>
              </a:r>
              <a:endPara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1386BCDF-3E52-4BC5-BEFE-9E513F7493A1}"/>
              </a:ext>
            </a:extLst>
          </p:cNvPr>
          <p:cNvSpPr txBox="1"/>
          <p:nvPr/>
        </p:nvSpPr>
        <p:spPr>
          <a:xfrm>
            <a:off x="8697008" y="2292374"/>
            <a:ext cx="18021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위치 </a:t>
            </a:r>
            <a:r>
              <a:rPr lang="en-US" altLang="ko-KR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계속 이동</a:t>
            </a:r>
            <a:r>
              <a:rPr lang="en-US" altLang="ko-KR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A4B83D64-7CE6-42B0-B884-8E2B0841D847}"/>
              </a:ext>
            </a:extLst>
          </p:cNvPr>
          <p:cNvSpPr txBox="1"/>
          <p:nvPr/>
        </p:nvSpPr>
        <p:spPr>
          <a:xfrm>
            <a:off x="8697008" y="2872381"/>
            <a:ext cx="18021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플레이어</a:t>
            </a:r>
          </a:p>
        </p:txBody>
      </p:sp>
      <p:sp>
        <p:nvSpPr>
          <p:cNvPr id="100" name="Rectangle: Top Corners Rounded 45">
            <a:extLst>
              <a:ext uri="{FF2B5EF4-FFF2-40B4-BE49-F238E27FC236}">
                <a16:creationId xmlns:a16="http://schemas.microsoft.com/office/drawing/2014/main" xmlns="" id="{DAB5214E-BAEF-41F0-AF62-D6088AC6E0F6}"/>
              </a:ext>
            </a:extLst>
          </p:cNvPr>
          <p:cNvSpPr/>
          <p:nvPr/>
        </p:nvSpPr>
        <p:spPr>
          <a:xfrm>
            <a:off x="7974171" y="3987500"/>
            <a:ext cx="291612" cy="269192"/>
          </a:xfrm>
          <a:prstGeom prst="round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1" name="Rectangle: Top Corners Rounded 44">
            <a:extLst>
              <a:ext uri="{FF2B5EF4-FFF2-40B4-BE49-F238E27FC236}">
                <a16:creationId xmlns:a16="http://schemas.microsoft.com/office/drawing/2014/main" xmlns="" id="{E853950F-6904-452F-AAF6-E9478DB01A14}"/>
              </a:ext>
            </a:extLst>
          </p:cNvPr>
          <p:cNvSpPr/>
          <p:nvPr/>
        </p:nvSpPr>
        <p:spPr>
          <a:xfrm>
            <a:off x="7962242" y="4728911"/>
            <a:ext cx="291612" cy="179395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DC756B8D-E130-4BCA-80ED-AB0DF3E94A4D}"/>
              </a:ext>
            </a:extLst>
          </p:cNvPr>
          <p:cNvSpPr txBox="1"/>
          <p:nvPr/>
        </p:nvSpPr>
        <p:spPr>
          <a:xfrm>
            <a:off x="8697008" y="3980847"/>
            <a:ext cx="18021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9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슈퍼점프가</a:t>
            </a:r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가능한 </a:t>
            </a:r>
            <a:r>
              <a:rPr lang="ko-KR" altLang="en-US" sz="9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지형지물</a:t>
            </a:r>
            <a:endParaRPr lang="ko-KR" altLang="en-US" sz="9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53FF57B5-90ED-456F-ABEB-AA00EBC1F3A5}"/>
              </a:ext>
            </a:extLst>
          </p:cNvPr>
          <p:cNvSpPr txBox="1"/>
          <p:nvPr/>
        </p:nvSpPr>
        <p:spPr>
          <a:xfrm>
            <a:off x="8697008" y="4680685"/>
            <a:ext cx="18021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상하로 움직이는 피스톤형 지물</a:t>
            </a:r>
          </a:p>
        </p:txBody>
      </p:sp>
    </p:spTree>
    <p:extLst>
      <p:ext uri="{BB962C8B-B14F-4D97-AF65-F5344CB8AC3E}">
        <p14:creationId xmlns:p14="http://schemas.microsoft.com/office/powerpoint/2010/main" val="27623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A0D7C2CC-088C-4C63-B9C6-CF6507DC27BE}"/>
              </a:ext>
            </a:extLst>
          </p:cNvPr>
          <p:cNvSpPr txBox="1"/>
          <p:nvPr/>
        </p:nvSpPr>
        <p:spPr>
          <a:xfrm>
            <a:off x="1" y="3052295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스테이지</a:t>
            </a:r>
            <a:r>
              <a:rPr lang="en-US" altLang="ko-KR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</a:t>
            </a:r>
            <a:r>
              <a:rPr lang="en-US" altLang="ko-KR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3577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A0D7C2CC-088C-4C63-B9C6-CF6507DC27BE}"/>
              </a:ext>
            </a:extLst>
          </p:cNvPr>
          <p:cNvSpPr txBox="1"/>
          <p:nvPr/>
        </p:nvSpPr>
        <p:spPr>
          <a:xfrm>
            <a:off x="1" y="3052295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10163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FF1A44A5-1C26-4D35-9746-5B37FC206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" t="27891" r="59016" b="13837"/>
          <a:stretch/>
        </p:blipFill>
        <p:spPr>
          <a:xfrm>
            <a:off x="347530" y="819993"/>
            <a:ext cx="6510468" cy="5651040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xmlns="" id="{9A4005D5-B43F-4EFF-8C8E-132BAE7AB622}"/>
              </a:ext>
            </a:extLst>
          </p:cNvPr>
          <p:cNvSpPr txBox="1"/>
          <p:nvPr/>
        </p:nvSpPr>
        <p:spPr>
          <a:xfrm>
            <a:off x="452019" y="168335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맵의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Way Point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242C411-2B6F-4357-B871-48444E409B2F}"/>
              </a:ext>
            </a:extLst>
          </p:cNvPr>
          <p:cNvSpPr/>
          <p:nvPr/>
        </p:nvSpPr>
        <p:spPr>
          <a:xfrm>
            <a:off x="7184571" y="427763"/>
            <a:ext cx="4758613" cy="118700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3BD0FFC-D7BD-4D9B-9517-85B0CBA5F971}"/>
              </a:ext>
            </a:extLst>
          </p:cNvPr>
          <p:cNvSpPr/>
          <p:nvPr/>
        </p:nvSpPr>
        <p:spPr>
          <a:xfrm>
            <a:off x="7184571" y="1713710"/>
            <a:ext cx="4758613" cy="119378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E6262CA-64A3-4259-9721-C35232A681FC}"/>
              </a:ext>
            </a:extLst>
          </p:cNvPr>
          <p:cNvSpPr/>
          <p:nvPr/>
        </p:nvSpPr>
        <p:spPr>
          <a:xfrm>
            <a:off x="7184571" y="3010607"/>
            <a:ext cx="4758613" cy="119378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208914-C14F-4388-AB50-5F1A3966B609}"/>
              </a:ext>
            </a:extLst>
          </p:cNvPr>
          <p:cNvSpPr/>
          <p:nvPr/>
        </p:nvSpPr>
        <p:spPr>
          <a:xfrm>
            <a:off x="7184571" y="4317033"/>
            <a:ext cx="4758613" cy="1179659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5CC0BAC-9D26-490F-B468-0329060DDA33}"/>
              </a:ext>
            </a:extLst>
          </p:cNvPr>
          <p:cNvSpPr/>
          <p:nvPr/>
        </p:nvSpPr>
        <p:spPr>
          <a:xfrm>
            <a:off x="7184571" y="5575511"/>
            <a:ext cx="4758613" cy="117873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C9DC692-79AB-4F36-98F7-BF01740E1A1E}"/>
              </a:ext>
            </a:extLst>
          </p:cNvPr>
          <p:cNvSpPr/>
          <p:nvPr/>
        </p:nvSpPr>
        <p:spPr>
          <a:xfrm>
            <a:off x="7184571" y="437094"/>
            <a:ext cx="382556" cy="117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3521389-DC2B-45D0-B7AA-5641B5541E93}"/>
              </a:ext>
            </a:extLst>
          </p:cNvPr>
          <p:cNvSpPr/>
          <p:nvPr/>
        </p:nvSpPr>
        <p:spPr>
          <a:xfrm>
            <a:off x="7184571" y="1723040"/>
            <a:ext cx="382556" cy="1170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CA09F2F-9FA9-4361-A7C4-2212BDA62AA9}"/>
              </a:ext>
            </a:extLst>
          </p:cNvPr>
          <p:cNvSpPr/>
          <p:nvPr/>
        </p:nvSpPr>
        <p:spPr>
          <a:xfrm>
            <a:off x="7193902" y="3019935"/>
            <a:ext cx="382556" cy="118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2A1FD33-76CB-4B19-A45C-E5DC8B48918C}"/>
              </a:ext>
            </a:extLst>
          </p:cNvPr>
          <p:cNvSpPr/>
          <p:nvPr/>
        </p:nvSpPr>
        <p:spPr>
          <a:xfrm>
            <a:off x="7193902" y="4326362"/>
            <a:ext cx="382556" cy="1178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C2C85CA-5211-461B-A68A-61318E9C394B}"/>
              </a:ext>
            </a:extLst>
          </p:cNvPr>
          <p:cNvSpPr/>
          <p:nvPr/>
        </p:nvSpPr>
        <p:spPr>
          <a:xfrm>
            <a:off x="7184571" y="5584840"/>
            <a:ext cx="382556" cy="1169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75184D2-9C05-4BF7-BCF7-89775F8AEA77}"/>
              </a:ext>
            </a:extLst>
          </p:cNvPr>
          <p:cNvSpPr txBox="1"/>
          <p:nvPr/>
        </p:nvSpPr>
        <p:spPr>
          <a:xfrm>
            <a:off x="1156997" y="1448356"/>
            <a:ext cx="79310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(1)</a:t>
            </a:r>
            <a:endParaRPr lang="ko-KR" altLang="en-US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5854443-D86F-4253-B07B-AB32FC688132}"/>
              </a:ext>
            </a:extLst>
          </p:cNvPr>
          <p:cNvSpPr txBox="1"/>
          <p:nvPr/>
        </p:nvSpPr>
        <p:spPr>
          <a:xfrm>
            <a:off x="2944552" y="2302504"/>
            <a:ext cx="79310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(2)</a:t>
            </a:r>
            <a:endParaRPr lang="ko-KR" altLang="en-US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03D55C1-2D2C-4443-824A-911AD1C9E91F}"/>
              </a:ext>
            </a:extLst>
          </p:cNvPr>
          <p:cNvSpPr txBox="1"/>
          <p:nvPr/>
        </p:nvSpPr>
        <p:spPr>
          <a:xfrm>
            <a:off x="3526972" y="3582381"/>
            <a:ext cx="11258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(3)</a:t>
            </a:r>
            <a:endParaRPr lang="ko-KR" altLang="en-US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BD7F0C8-79E4-4FAB-8A6C-FA327F50B9BD}"/>
              </a:ext>
            </a:extLst>
          </p:cNvPr>
          <p:cNvSpPr txBox="1"/>
          <p:nvPr/>
        </p:nvSpPr>
        <p:spPr>
          <a:xfrm>
            <a:off x="4901275" y="2377733"/>
            <a:ext cx="79310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(4)</a:t>
            </a:r>
            <a:endParaRPr lang="ko-KR" altLang="en-US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BE71161-4A04-4559-A557-1E2386299986}"/>
              </a:ext>
            </a:extLst>
          </p:cNvPr>
          <p:cNvSpPr txBox="1"/>
          <p:nvPr/>
        </p:nvSpPr>
        <p:spPr>
          <a:xfrm>
            <a:off x="2733870" y="4658123"/>
            <a:ext cx="79310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(5)</a:t>
            </a:r>
            <a:endParaRPr lang="ko-KR" altLang="en-US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53DE203-10F5-4C38-B892-950FBB397972}"/>
              </a:ext>
            </a:extLst>
          </p:cNvPr>
          <p:cNvSpPr txBox="1"/>
          <p:nvPr/>
        </p:nvSpPr>
        <p:spPr>
          <a:xfrm>
            <a:off x="7119257" y="432339"/>
            <a:ext cx="4851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(1)</a:t>
            </a:r>
            <a:endParaRPr lang="ko-KR" altLang="en-US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DAD2616-8D33-447D-8BD7-425AF014A1AA}"/>
              </a:ext>
            </a:extLst>
          </p:cNvPr>
          <p:cNvSpPr txBox="1"/>
          <p:nvPr/>
        </p:nvSpPr>
        <p:spPr>
          <a:xfrm>
            <a:off x="7109926" y="1699724"/>
            <a:ext cx="4851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(2)</a:t>
            </a:r>
            <a:endParaRPr lang="ko-KR" altLang="en-US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E5CA4C2-1A76-414F-8FBD-5491B99E0A1E}"/>
              </a:ext>
            </a:extLst>
          </p:cNvPr>
          <p:cNvSpPr txBox="1"/>
          <p:nvPr/>
        </p:nvSpPr>
        <p:spPr>
          <a:xfrm>
            <a:off x="7132508" y="2999236"/>
            <a:ext cx="4851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(3)</a:t>
            </a:r>
            <a:endParaRPr lang="ko-KR" altLang="en-US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DD230B-FEC5-4FDD-9F8B-F996ED311115}"/>
              </a:ext>
            </a:extLst>
          </p:cNvPr>
          <p:cNvSpPr txBox="1"/>
          <p:nvPr/>
        </p:nvSpPr>
        <p:spPr>
          <a:xfrm>
            <a:off x="7109926" y="4311305"/>
            <a:ext cx="4851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(4)</a:t>
            </a:r>
            <a:endParaRPr lang="ko-KR" altLang="en-US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639ED88-4AFF-4211-9227-C826ACE35099}"/>
              </a:ext>
            </a:extLst>
          </p:cNvPr>
          <p:cNvSpPr txBox="1"/>
          <p:nvPr/>
        </p:nvSpPr>
        <p:spPr>
          <a:xfrm>
            <a:off x="7109927" y="5581675"/>
            <a:ext cx="4851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(5)</a:t>
            </a:r>
            <a:endParaRPr lang="ko-KR" altLang="en-US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B206076-B6E4-4600-A429-09C376B3CA02}"/>
              </a:ext>
            </a:extLst>
          </p:cNvPr>
          <p:cNvSpPr txBox="1"/>
          <p:nvPr/>
        </p:nvSpPr>
        <p:spPr>
          <a:xfrm>
            <a:off x="7604451" y="362447"/>
            <a:ext cx="424001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발단 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</a:t>
            </a:r>
            <a:r>
              <a:rPr lang="ko-KR" altLang="en-US" sz="11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참외씨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형제들과 함께 비둘기의 몸 속으로 들어온 주인공은 씨앗이 아닌 존재들이 하대를 받는 현실에 무감각해지고 있었다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그렇게 살아가던 </a:t>
            </a:r>
            <a:r>
              <a:rPr lang="ko-KR" altLang="en-US" sz="11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어느날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갇혀 있는 한 씨앗이 주인공을 이 곳에서 나갈 수 있는 방법을 알려주겠다며 회유한다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BD97E85-FE65-4609-9FBF-4C53011672BC}"/>
              </a:ext>
            </a:extLst>
          </p:cNvPr>
          <p:cNvSpPr txBox="1"/>
          <p:nvPr/>
        </p:nvSpPr>
        <p:spPr>
          <a:xfrm>
            <a:off x="7567127" y="1635341"/>
            <a:ext cx="437605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전개 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그렇게 점점 늘어가는 동료들을 데리고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주인공 무리는 마을에 도착하게 된다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평화로워 보였던 마을에서는 과거 마을에서 쫓겨난 영웅이 누렁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세균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들과 힘을 합쳐 마을을 공격한다는 흉흉한 소문이 돌고 있었다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촌장 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호박씨＇는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이런 소문의 근원을 </a:t>
            </a:r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없애 달라는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부탁을 받는다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CF7FC0A-AD6B-467F-9486-0CD7E9A8900C}"/>
              </a:ext>
            </a:extLst>
          </p:cNvPr>
          <p:cNvSpPr txBox="1"/>
          <p:nvPr/>
        </p:nvSpPr>
        <p:spPr>
          <a:xfrm>
            <a:off x="7585788" y="2962576"/>
            <a:ext cx="424001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위기 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근원을 없애기 위해 마을 외곽으로 가던 주인공은 그곳에서 자신과 똑같이 생긴 누군가를 발견하고 곧 자신도 씨앗이 아닌 그와 같은 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밥풀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이라는 사실을 알게 된다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이것은 주인공이 큰 나무가 될 수 없다는 것을 의미하고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여기서 나간다는 목적 또한 잃게 된다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2470907-7F00-4BE3-B6E5-DE3F4111535A}"/>
              </a:ext>
            </a:extLst>
          </p:cNvPr>
          <p:cNvSpPr txBox="1"/>
          <p:nvPr/>
        </p:nvSpPr>
        <p:spPr>
          <a:xfrm>
            <a:off x="7576458" y="4287847"/>
            <a:ext cx="436672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절정 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자신이 씨앗이 아님에도 불구하고 자신을 전과 같이 대해주는 동료들을 보고 주인공은 마음 속 깊이 전에는 느껴보지 못한 감정을 느끼게 된다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만난 과거의 영웅인 검은 씨앗에게 그 흉흉한 소문은 모두 호박씨의 음모이며 그가 위험 인물이라는 사실을 알게 된다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77A317F-7E61-4084-B456-0ABC79B5EE7C}"/>
              </a:ext>
            </a:extLst>
          </p:cNvPr>
          <p:cNvSpPr txBox="1"/>
          <p:nvPr/>
        </p:nvSpPr>
        <p:spPr>
          <a:xfrm>
            <a:off x="7567127" y="5525878"/>
            <a:ext cx="424001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결말 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결국 주인공과 검은 씨앗은 동맹을 맺고 마을로 돌아가 호박씨를 </a:t>
            </a:r>
            <a:r>
              <a:rPr lang="ko-KR" altLang="en-US" sz="11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처단하는데에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이른다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여기서 주인공이 갇혀 있던 모든 씨앗들을 구출했다면 총 배설강으로 가 자신의 형제들을 만나게 된 후 밖으로 나가는 엔딩을 보고 그렇지 않다면 바로 밖으로 나가는 엔딩을 볼 수 있다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xmlns="" id="{B43CF35C-C21F-45A1-B2F2-3325EA14159E}"/>
              </a:ext>
            </a:extLst>
          </p:cNvPr>
          <p:cNvSpPr txBox="1"/>
          <p:nvPr/>
        </p:nvSpPr>
        <p:spPr>
          <a:xfrm>
            <a:off x="10657841" y="224449"/>
            <a:ext cx="1371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스테이지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설정</a:t>
            </a:r>
          </a:p>
        </p:txBody>
      </p:sp>
      <p:cxnSp>
        <p:nvCxnSpPr>
          <p:cNvPr id="32" name="Straight Connector 6">
            <a:extLst>
              <a:ext uri="{FF2B5EF4-FFF2-40B4-BE49-F238E27FC236}">
                <a16:creationId xmlns:a16="http://schemas.microsoft.com/office/drawing/2014/main" xmlns="" id="{9F2F0CDB-0188-4256-8A09-B41A25B39836}"/>
              </a:ext>
            </a:extLst>
          </p:cNvPr>
          <p:cNvCxnSpPr>
            <a:cxnSpLocks/>
          </p:cNvCxnSpPr>
          <p:nvPr/>
        </p:nvCxnSpPr>
        <p:spPr>
          <a:xfrm>
            <a:off x="2286000" y="355254"/>
            <a:ext cx="84963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3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xmlns="" id="{9A4005D5-B43F-4EFF-8C8E-132BAE7AB622}"/>
              </a:ext>
            </a:extLst>
          </p:cNvPr>
          <p:cNvSpPr txBox="1"/>
          <p:nvPr/>
        </p:nvSpPr>
        <p:spPr>
          <a:xfrm>
            <a:off x="452019" y="168335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 무대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레벨 디자인의 높낮이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2AD5461-438F-4ED6-8E28-AF98E00A46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238125"/>
            <a:ext cx="9696842" cy="6858000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EB6C3CE4-008A-4BEE-A29B-5893E3C16D60}"/>
              </a:ext>
            </a:extLst>
          </p:cNvPr>
          <p:cNvSpPr txBox="1"/>
          <p:nvPr/>
        </p:nvSpPr>
        <p:spPr>
          <a:xfrm>
            <a:off x="10657841" y="224449"/>
            <a:ext cx="1371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스테이지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설정</a:t>
            </a:r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xmlns="" id="{E4A9A3FB-30C9-4360-BC8F-0D6877402C0F}"/>
              </a:ext>
            </a:extLst>
          </p:cNvPr>
          <p:cNvCxnSpPr>
            <a:cxnSpLocks/>
          </p:cNvCxnSpPr>
          <p:nvPr/>
        </p:nvCxnSpPr>
        <p:spPr>
          <a:xfrm>
            <a:off x="3312160" y="355254"/>
            <a:ext cx="747014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491199F-9C89-4E37-8211-8C3E7D3F1FD6}"/>
              </a:ext>
            </a:extLst>
          </p:cNvPr>
          <p:cNvSpPr/>
          <p:nvPr/>
        </p:nvSpPr>
        <p:spPr>
          <a:xfrm>
            <a:off x="647723" y="722200"/>
            <a:ext cx="1648438" cy="34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박스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칸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차지 정도</a:t>
            </a:r>
          </a:p>
        </p:txBody>
      </p:sp>
    </p:spTree>
    <p:extLst>
      <p:ext uri="{BB962C8B-B14F-4D97-AF65-F5344CB8AC3E}">
        <p14:creationId xmlns:p14="http://schemas.microsoft.com/office/powerpoint/2010/main" val="20735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9FA718F7-9E78-48A7-9831-580888325F44}"/>
              </a:ext>
            </a:extLst>
          </p:cNvPr>
          <p:cNvSpPr txBox="1"/>
          <p:nvPr/>
        </p:nvSpPr>
        <p:spPr>
          <a:xfrm>
            <a:off x="452019" y="168335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 무대 </a:t>
            </a:r>
            <a:r>
              <a:rPr lang="en-US" altLang="ko-KR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200" b="1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맵의</a:t>
            </a:r>
            <a:r>
              <a:rPr lang="ko-KR" altLang="en-US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높낮이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4566F1A-23BD-47A1-B42F-BDB84DFFC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0" y="839374"/>
            <a:ext cx="6146948" cy="5663372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7A8A3A87-0FE6-42E6-8D23-3611D8813931}"/>
              </a:ext>
            </a:extLst>
          </p:cNvPr>
          <p:cNvSpPr txBox="1"/>
          <p:nvPr/>
        </p:nvSpPr>
        <p:spPr>
          <a:xfrm>
            <a:off x="10657841" y="224449"/>
            <a:ext cx="1371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스테이지</a:t>
            </a:r>
            <a:r>
              <a:rPr lang="en-US" altLang="ko-KR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</a:t>
            </a:r>
            <a:r>
              <a:rPr lang="en-US" altLang="ko-KR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설정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D87FF65-67C7-4102-B2BF-099005E0329C}"/>
              </a:ext>
            </a:extLst>
          </p:cNvPr>
          <p:cNvCxnSpPr>
            <a:cxnSpLocks/>
          </p:cNvCxnSpPr>
          <p:nvPr/>
        </p:nvCxnSpPr>
        <p:spPr>
          <a:xfrm>
            <a:off x="2702560" y="355254"/>
            <a:ext cx="807974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30A4898-FC75-4EDD-945D-27CAF4C32E23}"/>
              </a:ext>
            </a:extLst>
          </p:cNvPr>
          <p:cNvSpPr/>
          <p:nvPr/>
        </p:nvSpPr>
        <p:spPr>
          <a:xfrm>
            <a:off x="647723" y="722200"/>
            <a:ext cx="1160758" cy="3462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▶ 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2.5D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적용 맵</a:t>
            </a:r>
          </a:p>
        </p:txBody>
      </p:sp>
    </p:spTree>
    <p:extLst>
      <p:ext uri="{BB962C8B-B14F-4D97-AF65-F5344CB8AC3E}">
        <p14:creationId xmlns:p14="http://schemas.microsoft.com/office/powerpoint/2010/main" val="53009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9FA718F7-9E78-48A7-9831-580888325F44}"/>
              </a:ext>
            </a:extLst>
          </p:cNvPr>
          <p:cNvSpPr txBox="1"/>
          <p:nvPr/>
        </p:nvSpPr>
        <p:spPr>
          <a:xfrm>
            <a:off x="452019" y="168335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 무대 </a:t>
            </a:r>
            <a:r>
              <a:rPr lang="en-US" altLang="ko-KR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200" b="1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맵의</a:t>
            </a:r>
            <a:r>
              <a:rPr lang="ko-KR" altLang="en-US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밝기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31288E6-62D5-4EBE-92CB-17F43550A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61" y="2344861"/>
            <a:ext cx="1331164" cy="2318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B1C07EE-453D-4274-863F-4FB8DAFBDEA0}"/>
              </a:ext>
            </a:extLst>
          </p:cNvPr>
          <p:cNvSpPr txBox="1"/>
          <p:nvPr/>
        </p:nvSpPr>
        <p:spPr>
          <a:xfrm>
            <a:off x="385537" y="2415882"/>
            <a:ext cx="40455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(1)</a:t>
            </a:r>
            <a:endParaRPr lang="ko-KR" altLang="en-US" sz="11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431C63C-D8E0-4A1F-85EC-0C1714BAA177}"/>
              </a:ext>
            </a:extLst>
          </p:cNvPr>
          <p:cNvSpPr txBox="1"/>
          <p:nvPr/>
        </p:nvSpPr>
        <p:spPr>
          <a:xfrm>
            <a:off x="377803" y="3038729"/>
            <a:ext cx="40455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(2)</a:t>
            </a:r>
            <a:endParaRPr lang="ko-KR" altLang="en-US" sz="11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1FDCA03-3E6D-494A-B10D-734395299941}"/>
              </a:ext>
            </a:extLst>
          </p:cNvPr>
          <p:cNvSpPr txBox="1"/>
          <p:nvPr/>
        </p:nvSpPr>
        <p:spPr>
          <a:xfrm>
            <a:off x="377803" y="3661576"/>
            <a:ext cx="40455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(3)</a:t>
            </a:r>
            <a:endParaRPr lang="ko-KR" altLang="en-US" sz="11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78026A3-F118-42E5-B62D-2449028ED179}"/>
              </a:ext>
            </a:extLst>
          </p:cNvPr>
          <p:cNvSpPr txBox="1"/>
          <p:nvPr/>
        </p:nvSpPr>
        <p:spPr>
          <a:xfrm>
            <a:off x="377803" y="4284422"/>
            <a:ext cx="40455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(4)</a:t>
            </a:r>
            <a:endParaRPr lang="ko-KR" altLang="en-US" sz="11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50F6480-95AF-4EB5-B282-7900A138BE79}"/>
              </a:ext>
            </a:extLst>
          </p:cNvPr>
          <p:cNvSpPr txBox="1"/>
          <p:nvPr/>
        </p:nvSpPr>
        <p:spPr>
          <a:xfrm>
            <a:off x="549421" y="1793035"/>
            <a:ext cx="17237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밝기 단계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A6A480-637B-425F-A2B5-DCE408A49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637" y="644077"/>
            <a:ext cx="7700364" cy="604558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454E5269-336A-4B64-B296-1DF3D729C931}"/>
              </a:ext>
            </a:extLst>
          </p:cNvPr>
          <p:cNvCxnSpPr/>
          <p:nvPr/>
        </p:nvCxnSpPr>
        <p:spPr>
          <a:xfrm>
            <a:off x="2273213" y="2415882"/>
            <a:ext cx="0" cy="224784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9AF8376-F45E-4C82-AD48-004BDA60FEFD}"/>
              </a:ext>
            </a:extLst>
          </p:cNvPr>
          <p:cNvSpPr txBox="1"/>
          <p:nvPr/>
        </p:nvSpPr>
        <p:spPr>
          <a:xfrm>
            <a:off x="1656187" y="2344861"/>
            <a:ext cx="17237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밝음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401A4E6-811B-4929-A036-5D371D562EE2}"/>
              </a:ext>
            </a:extLst>
          </p:cNvPr>
          <p:cNvSpPr txBox="1"/>
          <p:nvPr/>
        </p:nvSpPr>
        <p:spPr>
          <a:xfrm>
            <a:off x="1704016" y="4382086"/>
            <a:ext cx="17237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어두움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0CA01DF1-3F1C-471C-870F-9FC25E108D73}"/>
              </a:ext>
            </a:extLst>
          </p:cNvPr>
          <p:cNvSpPr txBox="1"/>
          <p:nvPr/>
        </p:nvSpPr>
        <p:spPr>
          <a:xfrm>
            <a:off x="10657841" y="224449"/>
            <a:ext cx="1371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스테이지</a:t>
            </a:r>
            <a:r>
              <a:rPr lang="en-US" altLang="ko-KR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</a:t>
            </a:r>
            <a:r>
              <a:rPr lang="en-US" altLang="ko-KR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설정</a:t>
            </a:r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xmlns="" id="{BF5552CB-3D98-4687-8BC0-8971D9F7B1EA}"/>
              </a:ext>
            </a:extLst>
          </p:cNvPr>
          <p:cNvCxnSpPr>
            <a:cxnSpLocks/>
          </p:cNvCxnSpPr>
          <p:nvPr/>
        </p:nvCxnSpPr>
        <p:spPr>
          <a:xfrm>
            <a:off x="2580640" y="355254"/>
            <a:ext cx="820166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5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64CBB20-6FF6-4845-BEA7-BA93C4430CAC}"/>
              </a:ext>
            </a:extLst>
          </p:cNvPr>
          <p:cNvSpPr/>
          <p:nvPr/>
        </p:nvSpPr>
        <p:spPr>
          <a:xfrm>
            <a:off x="452019" y="1486677"/>
            <a:ext cx="2321682" cy="38846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88CCB663-6F5C-46B3-9B65-FD1F7B85184E}"/>
              </a:ext>
            </a:extLst>
          </p:cNvPr>
          <p:cNvSpPr txBox="1"/>
          <p:nvPr/>
        </p:nvSpPr>
        <p:spPr>
          <a:xfrm>
            <a:off x="452019" y="168335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 무대 </a:t>
            </a:r>
            <a:r>
              <a:rPr lang="en-US" altLang="ko-KR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소리 설정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53564DEE-6126-4944-B302-304008AFF6AA}"/>
              </a:ext>
            </a:extLst>
          </p:cNvPr>
          <p:cNvGrpSpPr/>
          <p:nvPr/>
        </p:nvGrpSpPr>
        <p:grpSpPr>
          <a:xfrm>
            <a:off x="957255" y="2705346"/>
            <a:ext cx="551868" cy="551868"/>
            <a:chOff x="795344" y="2081701"/>
            <a:chExt cx="551868" cy="55186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6ADA282F-0251-4D90-B708-C689B8988BDC}"/>
                </a:ext>
              </a:extLst>
            </p:cNvPr>
            <p:cNvSpPr/>
            <p:nvPr/>
          </p:nvSpPr>
          <p:spPr>
            <a:xfrm>
              <a:off x="1019961" y="2306318"/>
              <a:ext cx="102637" cy="102637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81077786-D090-4412-AE87-36FC9898712E}"/>
                </a:ext>
              </a:extLst>
            </p:cNvPr>
            <p:cNvSpPr/>
            <p:nvPr/>
          </p:nvSpPr>
          <p:spPr>
            <a:xfrm>
              <a:off x="906633" y="2192990"/>
              <a:ext cx="329291" cy="329291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A8194ECC-1FA4-4C87-9F48-756BF8E89870}"/>
                </a:ext>
              </a:extLst>
            </p:cNvPr>
            <p:cNvSpPr/>
            <p:nvPr/>
          </p:nvSpPr>
          <p:spPr>
            <a:xfrm>
              <a:off x="795344" y="2081701"/>
              <a:ext cx="551868" cy="551868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501C1BA-D0AD-4C14-8E51-EB088E653FA7}"/>
              </a:ext>
            </a:extLst>
          </p:cNvPr>
          <p:cNvSpPr txBox="1"/>
          <p:nvPr/>
        </p:nvSpPr>
        <p:spPr>
          <a:xfrm>
            <a:off x="1620412" y="2834452"/>
            <a:ext cx="85841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Vol 5</a:t>
            </a:r>
            <a:endParaRPr lang="ko-KR" altLang="en-US" sz="1200" dirty="0">
              <a:solidFill>
                <a:schemeClr val="accent4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BEF352E1-6758-42DF-9919-683E135B9D7C}"/>
              </a:ext>
            </a:extLst>
          </p:cNvPr>
          <p:cNvGrpSpPr/>
          <p:nvPr/>
        </p:nvGrpSpPr>
        <p:grpSpPr>
          <a:xfrm>
            <a:off x="1077875" y="1703818"/>
            <a:ext cx="329291" cy="329291"/>
            <a:chOff x="906633" y="1538584"/>
            <a:chExt cx="329291" cy="32929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40778E5B-5971-45EA-806D-B7AA64E10F15}"/>
                </a:ext>
              </a:extLst>
            </p:cNvPr>
            <p:cNvSpPr/>
            <p:nvPr/>
          </p:nvSpPr>
          <p:spPr>
            <a:xfrm>
              <a:off x="1019961" y="1651912"/>
              <a:ext cx="102637" cy="102637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21565F1A-4AB2-4AC7-A842-9B9B8C0CAA55}"/>
                </a:ext>
              </a:extLst>
            </p:cNvPr>
            <p:cNvSpPr/>
            <p:nvPr/>
          </p:nvSpPr>
          <p:spPr>
            <a:xfrm>
              <a:off x="906633" y="1538584"/>
              <a:ext cx="329291" cy="329291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AA3A49D-F422-42E5-A84E-918A0A00B407}"/>
              </a:ext>
            </a:extLst>
          </p:cNvPr>
          <p:cNvSpPr txBox="1"/>
          <p:nvPr/>
        </p:nvSpPr>
        <p:spPr>
          <a:xfrm>
            <a:off x="1617822" y="1729963"/>
            <a:ext cx="85841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6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Vol 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C052C430-5302-4AF8-8B4B-450EC40D04BA}"/>
              </a:ext>
            </a:extLst>
          </p:cNvPr>
          <p:cNvGrpSpPr/>
          <p:nvPr/>
        </p:nvGrpSpPr>
        <p:grpSpPr>
          <a:xfrm>
            <a:off x="867395" y="3940587"/>
            <a:ext cx="769089" cy="769089"/>
            <a:chOff x="867395" y="3940587"/>
            <a:chExt cx="769089" cy="7690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00ACA717-BEC2-45BC-840B-BA03765FD27C}"/>
                </a:ext>
              </a:extLst>
            </p:cNvPr>
            <p:cNvSpPr/>
            <p:nvPr/>
          </p:nvSpPr>
          <p:spPr>
            <a:xfrm>
              <a:off x="1191203" y="4273815"/>
              <a:ext cx="102637" cy="102637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C70F33FA-E5F2-4C1F-9195-E8EAB5DF3A29}"/>
                </a:ext>
              </a:extLst>
            </p:cNvPr>
            <p:cNvSpPr/>
            <p:nvPr/>
          </p:nvSpPr>
          <p:spPr>
            <a:xfrm>
              <a:off x="1077875" y="4160487"/>
              <a:ext cx="329291" cy="329291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68619B7F-A4A7-4D61-8CCF-6B2067828DD8}"/>
                </a:ext>
              </a:extLst>
            </p:cNvPr>
            <p:cNvSpPr/>
            <p:nvPr/>
          </p:nvSpPr>
          <p:spPr>
            <a:xfrm>
              <a:off x="966586" y="4049198"/>
              <a:ext cx="551868" cy="551868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A1364B27-23BC-4264-BDF0-C7F29C716003}"/>
                </a:ext>
              </a:extLst>
            </p:cNvPr>
            <p:cNvSpPr/>
            <p:nvPr/>
          </p:nvSpPr>
          <p:spPr>
            <a:xfrm>
              <a:off x="867395" y="3940587"/>
              <a:ext cx="769089" cy="769089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3859035-EB17-4819-8CC7-2D43DAA288A9}"/>
              </a:ext>
            </a:extLst>
          </p:cNvPr>
          <p:cNvSpPr txBox="1"/>
          <p:nvPr/>
        </p:nvSpPr>
        <p:spPr>
          <a:xfrm>
            <a:off x="1629743" y="4186631"/>
            <a:ext cx="85841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Vol 9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FB00C80-9308-44B2-BB3B-FBFD35583693}"/>
              </a:ext>
            </a:extLst>
          </p:cNvPr>
          <p:cNvSpPr txBox="1"/>
          <p:nvPr/>
        </p:nvSpPr>
        <p:spPr>
          <a:xfrm>
            <a:off x="540135" y="2093120"/>
            <a:ext cx="2149521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accent6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가까이 갔을 때만 소리가 들림</a:t>
            </a:r>
            <a:r>
              <a:rPr lang="en-US" altLang="ko-KR" sz="900" dirty="0">
                <a:solidFill>
                  <a:schemeClr val="accent6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(2</a:t>
            </a:r>
            <a:r>
              <a:rPr lang="ko-KR" altLang="en-US" sz="900" dirty="0" err="1">
                <a:solidFill>
                  <a:schemeClr val="accent6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블럭</a:t>
            </a:r>
            <a:r>
              <a:rPr lang="en-US" altLang="ko-KR" sz="900" dirty="0">
                <a:solidFill>
                  <a:schemeClr val="accent6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900" dirty="0">
              <a:solidFill>
                <a:schemeClr val="accent6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A727E1-DAD1-48E2-A773-A10F4C6B28FC}"/>
              </a:ext>
            </a:extLst>
          </p:cNvPr>
          <p:cNvSpPr txBox="1"/>
          <p:nvPr/>
        </p:nvSpPr>
        <p:spPr>
          <a:xfrm>
            <a:off x="528271" y="3337141"/>
            <a:ext cx="214952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멀리서 조금 들리다가 다가가면 </a:t>
            </a:r>
            <a:endParaRPr lang="en-US" altLang="ko-KR" sz="900" dirty="0">
              <a:solidFill>
                <a:schemeClr val="accent4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점점 소리가 커짐</a:t>
            </a:r>
            <a:r>
              <a:rPr lang="en-US" altLang="ko-KR" sz="900" dirty="0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900" dirty="0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900" dirty="0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(4</a:t>
            </a:r>
            <a:r>
              <a:rPr lang="ko-KR" altLang="en-US" sz="900" dirty="0" err="1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블럭</a:t>
            </a:r>
            <a:r>
              <a:rPr lang="en-US" altLang="ko-KR" sz="900" dirty="0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-1</a:t>
            </a:r>
            <a:r>
              <a:rPr lang="ko-KR" altLang="en-US" sz="900" dirty="0" err="1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블럭</a:t>
            </a:r>
            <a:r>
              <a:rPr lang="en-US" altLang="ko-KR" sz="900" dirty="0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900" dirty="0">
              <a:solidFill>
                <a:schemeClr val="accent4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5C48EDD-4373-4A17-9658-4F35D2480E78}"/>
              </a:ext>
            </a:extLst>
          </p:cNvPr>
          <p:cNvSpPr txBox="1"/>
          <p:nvPr/>
        </p:nvSpPr>
        <p:spPr>
          <a:xfrm>
            <a:off x="536332" y="4777027"/>
            <a:ext cx="2149521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 전체에서 소리가 들림</a:t>
            </a:r>
            <a:r>
              <a:rPr lang="en-US" altLang="ko-KR" sz="900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900" dirty="0">
              <a:solidFill>
                <a:schemeClr val="accent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0AB16C2-2736-4BCA-9D45-C2ED28EB50D1}"/>
              </a:ext>
            </a:extLst>
          </p:cNvPr>
          <p:cNvGrpSpPr/>
          <p:nvPr/>
        </p:nvGrpSpPr>
        <p:grpSpPr>
          <a:xfrm>
            <a:off x="3384700" y="103540"/>
            <a:ext cx="8267165" cy="6821922"/>
            <a:chOff x="3384700" y="46300"/>
            <a:chExt cx="8336531" cy="6879162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xmlns="" id="{062A95F6-A1BE-4BAF-B97A-43EFF1620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962" y="67462"/>
              <a:ext cx="7742451" cy="68580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704242E1-D48D-4971-B5B6-A639B1A24128}"/>
                </a:ext>
              </a:extLst>
            </p:cNvPr>
            <p:cNvGrpSpPr/>
            <p:nvPr/>
          </p:nvGrpSpPr>
          <p:grpSpPr>
            <a:xfrm>
              <a:off x="7354188" y="1884443"/>
              <a:ext cx="416769" cy="416769"/>
              <a:chOff x="2568347" y="2969563"/>
              <a:chExt cx="551868" cy="551868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xmlns="" id="{0649B2A1-17DF-4F0F-8244-30F3FBA958AB}"/>
                  </a:ext>
                </a:extLst>
              </p:cNvPr>
              <p:cNvSpPr/>
              <p:nvPr/>
            </p:nvSpPr>
            <p:spPr>
              <a:xfrm>
                <a:off x="2792964" y="3194180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xmlns="" id="{0AD185E8-02C7-4A07-84D2-AA899B846FF8}"/>
                  </a:ext>
                </a:extLst>
              </p:cNvPr>
              <p:cNvSpPr/>
              <p:nvPr/>
            </p:nvSpPr>
            <p:spPr>
              <a:xfrm>
                <a:off x="2679636" y="3080852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5B4113FC-F91B-4A63-A3E0-571A8830CD27}"/>
                  </a:ext>
                </a:extLst>
              </p:cNvPr>
              <p:cNvSpPr/>
              <p:nvPr/>
            </p:nvSpPr>
            <p:spPr>
              <a:xfrm>
                <a:off x="2568347" y="2969563"/>
                <a:ext cx="551868" cy="551868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xmlns="" id="{F2CC2AA4-8C56-4EB7-B90A-03A7AD62CA5A}"/>
                </a:ext>
              </a:extLst>
            </p:cNvPr>
            <p:cNvCxnSpPr>
              <a:stCxn id="12" idx="4"/>
            </p:cNvCxnSpPr>
            <p:nvPr/>
          </p:nvCxnSpPr>
          <p:spPr>
            <a:xfrm rot="16200000" flipH="1">
              <a:off x="7668659" y="2195125"/>
              <a:ext cx="546717" cy="758889"/>
            </a:xfrm>
            <a:prstGeom prst="bentConnector2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53A348E-1534-46E6-8913-68C351CD0C81}"/>
                </a:ext>
              </a:extLst>
            </p:cNvPr>
            <p:cNvSpPr txBox="1"/>
            <p:nvPr/>
          </p:nvSpPr>
          <p:spPr>
            <a:xfrm>
              <a:off x="8302901" y="2887837"/>
              <a:ext cx="911913" cy="246221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NPC : </a:t>
              </a:r>
              <a:r>
                <a:rPr lang="ko-KR" altLang="en-US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호박씨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782145D7-8D6D-4CA1-A944-450CDA09AA9D}"/>
                </a:ext>
              </a:extLst>
            </p:cNvPr>
            <p:cNvGrpSpPr/>
            <p:nvPr/>
          </p:nvGrpSpPr>
          <p:grpSpPr>
            <a:xfrm>
              <a:off x="6151574" y="5360562"/>
              <a:ext cx="769089" cy="769089"/>
              <a:chOff x="867395" y="3940587"/>
              <a:chExt cx="769089" cy="769089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xmlns="" id="{FD73E9CF-A03B-44DB-A268-2A38CC943D4F}"/>
                  </a:ext>
                </a:extLst>
              </p:cNvPr>
              <p:cNvSpPr/>
              <p:nvPr/>
            </p:nvSpPr>
            <p:spPr>
              <a:xfrm>
                <a:off x="1191203" y="4273815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1B742E38-C35A-43BF-BDC6-587E1F20815F}"/>
                  </a:ext>
                </a:extLst>
              </p:cNvPr>
              <p:cNvSpPr/>
              <p:nvPr/>
            </p:nvSpPr>
            <p:spPr>
              <a:xfrm>
                <a:off x="1077875" y="4160487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xmlns="" id="{C93C925E-AA6F-47B8-AA6D-70ABC5ED16D0}"/>
                  </a:ext>
                </a:extLst>
              </p:cNvPr>
              <p:cNvSpPr/>
              <p:nvPr/>
            </p:nvSpPr>
            <p:spPr>
              <a:xfrm>
                <a:off x="966586" y="4049198"/>
                <a:ext cx="551868" cy="55186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xmlns="" id="{932DCF63-FC53-4DEA-868E-204D8C73959D}"/>
                  </a:ext>
                </a:extLst>
              </p:cNvPr>
              <p:cNvSpPr/>
              <p:nvPr/>
            </p:nvSpPr>
            <p:spPr>
              <a:xfrm>
                <a:off x="867395" y="3940587"/>
                <a:ext cx="769089" cy="769089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xmlns="" id="{7D006440-3AAF-4A13-8BA7-2B7EBC1FBA69}"/>
                </a:ext>
              </a:extLst>
            </p:cNvPr>
            <p:cNvCxnSpPr>
              <a:cxnSpLocks/>
              <a:stCxn id="40" idx="2"/>
              <a:endCxn id="42" idx="3"/>
            </p:cNvCxnSpPr>
            <p:nvPr/>
          </p:nvCxnSpPr>
          <p:spPr>
            <a:xfrm rot="10800000" flipV="1">
              <a:off x="5356398" y="5745107"/>
              <a:ext cx="795177" cy="3440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36670ED6-8A8F-4980-9093-C8408506F5EB}"/>
                </a:ext>
              </a:extLst>
            </p:cNvPr>
            <p:cNvSpPr txBox="1"/>
            <p:nvPr/>
          </p:nvSpPr>
          <p:spPr>
            <a:xfrm>
              <a:off x="4291673" y="5966000"/>
              <a:ext cx="1064724" cy="246221"/>
            </a:xfrm>
            <a:prstGeom prst="rect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2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Boss : </a:t>
              </a:r>
              <a:r>
                <a:rPr lang="ko-KR" altLang="en-US" sz="1000" dirty="0" err="1">
                  <a:solidFill>
                    <a:schemeClr val="accent2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검은씨앗</a:t>
              </a:r>
              <a:endParaRPr lang="ko-KR" altLang="en-US" sz="1000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xmlns="" id="{4998C77E-304F-4602-B2D7-2A0D5CC593CE}"/>
                </a:ext>
              </a:extLst>
            </p:cNvPr>
            <p:cNvGrpSpPr/>
            <p:nvPr/>
          </p:nvGrpSpPr>
          <p:grpSpPr>
            <a:xfrm>
              <a:off x="8736684" y="1722988"/>
              <a:ext cx="2062916" cy="889503"/>
              <a:chOff x="8972938" y="1779323"/>
              <a:chExt cx="2214768" cy="854246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xmlns="" id="{01C36EC2-651F-4316-BB92-885BF9E761B1}"/>
                  </a:ext>
                </a:extLst>
              </p:cNvPr>
              <p:cNvSpPr/>
              <p:nvPr/>
            </p:nvSpPr>
            <p:spPr>
              <a:xfrm>
                <a:off x="9306077" y="2197708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xmlns="" id="{70D5CE59-33DA-4422-BBF2-6543369E4E5B}"/>
                  </a:ext>
                </a:extLst>
              </p:cNvPr>
              <p:cNvSpPr/>
              <p:nvPr/>
            </p:nvSpPr>
            <p:spPr>
              <a:xfrm>
                <a:off x="9192749" y="2084380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xmlns="" id="{3F6DB9F0-7E5C-4237-BE55-12EC459CAED2}"/>
                  </a:ext>
                </a:extLst>
              </p:cNvPr>
              <p:cNvSpPr/>
              <p:nvPr/>
            </p:nvSpPr>
            <p:spPr>
              <a:xfrm>
                <a:off x="9081460" y="1973091"/>
                <a:ext cx="551868" cy="551868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xmlns="" id="{13B97005-C72C-4262-9A03-8B57E7E847F6}"/>
                  </a:ext>
                </a:extLst>
              </p:cNvPr>
              <p:cNvSpPr/>
              <p:nvPr/>
            </p:nvSpPr>
            <p:spPr>
              <a:xfrm>
                <a:off x="8972938" y="1864480"/>
                <a:ext cx="769089" cy="769089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xmlns="" id="{EE5881CA-B865-4AD8-A892-D102436D100E}"/>
                  </a:ext>
                </a:extLst>
              </p:cNvPr>
              <p:cNvCxnSpPr>
                <a:cxnSpLocks/>
                <a:stCxn id="51" idx="6"/>
                <a:endCxn id="53" idx="1"/>
              </p:cNvCxnSpPr>
              <p:nvPr/>
            </p:nvCxnSpPr>
            <p:spPr>
              <a:xfrm flipV="1">
                <a:off x="9742027" y="1744066"/>
                <a:ext cx="1293828" cy="50495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FBF5BE02-9F4A-4DB9-87D1-EB2F38DE8951}"/>
                </a:ext>
              </a:extLst>
            </p:cNvPr>
            <p:cNvSpPr txBox="1"/>
            <p:nvPr/>
          </p:nvSpPr>
          <p:spPr>
            <a:xfrm>
              <a:off x="10799599" y="1599876"/>
              <a:ext cx="921632" cy="246221"/>
            </a:xfrm>
            <a:prstGeom prst="rect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2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Boss : </a:t>
              </a:r>
              <a:r>
                <a:rPr lang="ko-KR" altLang="en-US" sz="1000" dirty="0" err="1">
                  <a:solidFill>
                    <a:schemeClr val="accent2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물곡렁</a:t>
              </a:r>
              <a:endParaRPr lang="ko-KR" altLang="en-US" sz="1000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9C97DA79-5211-425C-8DA4-9241B1E9C23B}"/>
                </a:ext>
              </a:extLst>
            </p:cNvPr>
            <p:cNvGrpSpPr/>
            <p:nvPr/>
          </p:nvGrpSpPr>
          <p:grpSpPr>
            <a:xfrm>
              <a:off x="5830483" y="581201"/>
              <a:ext cx="203403" cy="203403"/>
              <a:chOff x="906633" y="1538584"/>
              <a:chExt cx="329291" cy="329291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xmlns="" id="{951E1CC5-104B-4953-8E26-441CC3012CD8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xmlns="" id="{29AFDFD5-D240-4E8E-9B10-EEA657E63629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2FC7262C-F00F-4232-9B02-36FC777C41E0}"/>
                </a:ext>
              </a:extLst>
            </p:cNvPr>
            <p:cNvGrpSpPr/>
            <p:nvPr/>
          </p:nvGrpSpPr>
          <p:grpSpPr>
            <a:xfrm>
              <a:off x="6606200" y="710182"/>
              <a:ext cx="203403" cy="203403"/>
              <a:chOff x="906633" y="1538584"/>
              <a:chExt cx="329291" cy="329291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xmlns="" id="{F808F344-BF39-43F1-BDF8-A15C244336CB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xmlns="" id="{6992A785-77D8-4C81-912F-22CB2AA7BEAA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xmlns="" id="{007AFB23-3FF0-4602-9E95-D407B6E91988}"/>
                </a:ext>
              </a:extLst>
            </p:cNvPr>
            <p:cNvGrpSpPr/>
            <p:nvPr/>
          </p:nvGrpSpPr>
          <p:grpSpPr>
            <a:xfrm>
              <a:off x="7233925" y="222985"/>
              <a:ext cx="203403" cy="203403"/>
              <a:chOff x="906633" y="1538584"/>
              <a:chExt cx="329291" cy="329291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xmlns="" id="{02FDF447-D73B-4B6E-951D-C8865E6B6FF4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xmlns="" id="{CF153FED-3460-4EE8-9DC9-F1E7E8A9AA8F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38707E79-8145-4676-8818-6491A251F634}"/>
                </a:ext>
              </a:extLst>
            </p:cNvPr>
            <p:cNvGrpSpPr/>
            <p:nvPr/>
          </p:nvGrpSpPr>
          <p:grpSpPr>
            <a:xfrm>
              <a:off x="7112224" y="798962"/>
              <a:ext cx="203403" cy="203403"/>
              <a:chOff x="906633" y="1538584"/>
              <a:chExt cx="329291" cy="32929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xmlns="" id="{34CE9DF6-C11E-4485-90CE-6C93FDEA1FC9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xmlns="" id="{9B41D38F-8B90-47EE-9BD9-B1C461683A62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xmlns="" id="{1684DCC9-F828-458E-9216-81B9704020B3}"/>
                </a:ext>
              </a:extLst>
            </p:cNvPr>
            <p:cNvGrpSpPr/>
            <p:nvPr/>
          </p:nvGrpSpPr>
          <p:grpSpPr>
            <a:xfrm>
              <a:off x="6222194" y="826781"/>
              <a:ext cx="203403" cy="203403"/>
              <a:chOff x="906633" y="1538584"/>
              <a:chExt cx="329291" cy="32929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xmlns="" id="{D6E07B04-E134-49A2-B924-AACD8D58CFD8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xmlns="" id="{9E7605C1-A51A-4990-8200-0AE8D03DF30C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7DAE5135-47CF-4C6D-914D-04CD02E972A1}"/>
                </a:ext>
              </a:extLst>
            </p:cNvPr>
            <p:cNvGrpSpPr/>
            <p:nvPr/>
          </p:nvGrpSpPr>
          <p:grpSpPr>
            <a:xfrm>
              <a:off x="8529874" y="570955"/>
              <a:ext cx="203403" cy="203403"/>
              <a:chOff x="906633" y="1538584"/>
              <a:chExt cx="329291" cy="32929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xmlns="" id="{B8EC41EB-0BD0-4952-A90A-33CAC53E0417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xmlns="" id="{492EE56A-26EB-4EC9-938B-24AFFF9B16B5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xmlns="" id="{2ACBC857-7769-493A-A02D-BA9688F20868}"/>
                </a:ext>
              </a:extLst>
            </p:cNvPr>
            <p:cNvGrpSpPr/>
            <p:nvPr/>
          </p:nvGrpSpPr>
          <p:grpSpPr>
            <a:xfrm>
              <a:off x="8235539" y="805491"/>
              <a:ext cx="203403" cy="203403"/>
              <a:chOff x="906633" y="1538584"/>
              <a:chExt cx="329291" cy="329291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xmlns="" id="{D871DEB8-2303-4341-B1D9-EBE1CA7C58AC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xmlns="" id="{E24F678D-6B5C-40E4-ACA9-154D9DF068F7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2288BFE2-0ED7-4F62-9EA5-CEDF2E79CF63}"/>
                </a:ext>
              </a:extLst>
            </p:cNvPr>
            <p:cNvGrpSpPr/>
            <p:nvPr/>
          </p:nvGrpSpPr>
          <p:grpSpPr>
            <a:xfrm>
              <a:off x="9127338" y="121283"/>
              <a:ext cx="203403" cy="203403"/>
              <a:chOff x="906633" y="1538584"/>
              <a:chExt cx="329291" cy="329291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xmlns="" id="{3568027A-EA4D-46CC-8CF0-238121D08C5E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xmlns="" id="{75AD3291-638B-4501-89BE-FA669B452933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C4BD2941-5700-491C-98C5-642558839DBD}"/>
                </a:ext>
              </a:extLst>
            </p:cNvPr>
            <p:cNvGrpSpPr/>
            <p:nvPr/>
          </p:nvGrpSpPr>
          <p:grpSpPr>
            <a:xfrm>
              <a:off x="8693445" y="229606"/>
              <a:ext cx="203403" cy="203403"/>
              <a:chOff x="906633" y="1538584"/>
              <a:chExt cx="329291" cy="329291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xmlns="" id="{51B60C96-8B52-4D05-A4C6-89111C2530F9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xmlns="" id="{E83E125C-F539-482E-9E0D-6ECE5D657D05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xmlns="" id="{383075A3-F113-40AE-B7C8-D36628B8BCF7}"/>
                </a:ext>
              </a:extLst>
            </p:cNvPr>
            <p:cNvGrpSpPr/>
            <p:nvPr/>
          </p:nvGrpSpPr>
          <p:grpSpPr>
            <a:xfrm>
              <a:off x="6461564" y="46300"/>
              <a:ext cx="416769" cy="416769"/>
              <a:chOff x="2568347" y="2969563"/>
              <a:chExt cx="551868" cy="551868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xmlns="" id="{48A49B04-70AC-4AFE-9D09-FC61CCFB843B}"/>
                  </a:ext>
                </a:extLst>
              </p:cNvPr>
              <p:cNvSpPr/>
              <p:nvPr/>
            </p:nvSpPr>
            <p:spPr>
              <a:xfrm>
                <a:off x="2792964" y="3194180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xmlns="" id="{CDB88572-0EF4-4B4B-85BA-FD6495CECA94}"/>
                  </a:ext>
                </a:extLst>
              </p:cNvPr>
              <p:cNvSpPr/>
              <p:nvPr/>
            </p:nvSpPr>
            <p:spPr>
              <a:xfrm>
                <a:off x="2679636" y="3080852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xmlns="" id="{F8F9BB75-6887-404B-8828-A689EDDA925B}"/>
                  </a:ext>
                </a:extLst>
              </p:cNvPr>
              <p:cNvSpPr/>
              <p:nvPr/>
            </p:nvSpPr>
            <p:spPr>
              <a:xfrm>
                <a:off x="2568347" y="2969563"/>
                <a:ext cx="551868" cy="551868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xmlns="" id="{259A56F6-4F18-4A1A-A984-E40881E7896A}"/>
                </a:ext>
              </a:extLst>
            </p:cNvPr>
            <p:cNvGrpSpPr/>
            <p:nvPr/>
          </p:nvGrpSpPr>
          <p:grpSpPr>
            <a:xfrm>
              <a:off x="8865149" y="229606"/>
              <a:ext cx="203403" cy="203403"/>
              <a:chOff x="906633" y="1538584"/>
              <a:chExt cx="329291" cy="329291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xmlns="" id="{DEDD25EF-CE6F-4ED9-B277-B9C02351BB89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xmlns="" id="{FF49EBE3-A73C-4ADF-9969-49444A45A3C8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xmlns="" id="{B7064149-C4E4-4E07-A6EC-E139E0341E21}"/>
                </a:ext>
              </a:extLst>
            </p:cNvPr>
            <p:cNvGrpSpPr/>
            <p:nvPr/>
          </p:nvGrpSpPr>
          <p:grpSpPr>
            <a:xfrm>
              <a:off x="7884683" y="82404"/>
              <a:ext cx="416769" cy="416769"/>
              <a:chOff x="2568347" y="2969563"/>
              <a:chExt cx="551868" cy="551868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xmlns="" id="{3F9EA50A-D8E7-4CE0-8168-D9DA6C2C2C56}"/>
                  </a:ext>
                </a:extLst>
              </p:cNvPr>
              <p:cNvSpPr/>
              <p:nvPr/>
            </p:nvSpPr>
            <p:spPr>
              <a:xfrm>
                <a:off x="2792964" y="3194180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xmlns="" id="{70EE215B-38D2-4303-9A2E-9E0989481CC6}"/>
                  </a:ext>
                </a:extLst>
              </p:cNvPr>
              <p:cNvSpPr/>
              <p:nvPr/>
            </p:nvSpPr>
            <p:spPr>
              <a:xfrm>
                <a:off x="2679636" y="3080852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xmlns="" id="{7A00327E-1E0D-4C07-B1C7-44D3CF99569C}"/>
                  </a:ext>
                </a:extLst>
              </p:cNvPr>
              <p:cNvSpPr/>
              <p:nvPr/>
            </p:nvSpPr>
            <p:spPr>
              <a:xfrm>
                <a:off x="2568347" y="2969563"/>
                <a:ext cx="551868" cy="551868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xmlns="" id="{A05303CB-134B-4BBC-86F9-04BF225A0685}"/>
                </a:ext>
              </a:extLst>
            </p:cNvPr>
            <p:cNvGrpSpPr/>
            <p:nvPr/>
          </p:nvGrpSpPr>
          <p:grpSpPr>
            <a:xfrm>
              <a:off x="9466179" y="261492"/>
              <a:ext cx="416769" cy="416769"/>
              <a:chOff x="2568347" y="2969563"/>
              <a:chExt cx="551868" cy="551868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xmlns="" id="{0BEEF6E8-A199-4656-B6A9-03BEDB5E1D8D}"/>
                  </a:ext>
                </a:extLst>
              </p:cNvPr>
              <p:cNvSpPr/>
              <p:nvPr/>
            </p:nvSpPr>
            <p:spPr>
              <a:xfrm>
                <a:off x="2792964" y="3194180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xmlns="" id="{4A11953A-D979-4F60-9019-F0C1CC0B30E9}"/>
                  </a:ext>
                </a:extLst>
              </p:cNvPr>
              <p:cNvSpPr/>
              <p:nvPr/>
            </p:nvSpPr>
            <p:spPr>
              <a:xfrm>
                <a:off x="2679636" y="3080852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xmlns="" id="{6E89878C-52CA-40A5-B77B-03E9AF527302}"/>
                  </a:ext>
                </a:extLst>
              </p:cNvPr>
              <p:cNvSpPr/>
              <p:nvPr/>
            </p:nvSpPr>
            <p:spPr>
              <a:xfrm>
                <a:off x="2568347" y="2969563"/>
                <a:ext cx="551868" cy="551868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xmlns="" id="{31DB059C-EAA8-4F08-A862-70F58B31631F}"/>
                </a:ext>
              </a:extLst>
            </p:cNvPr>
            <p:cNvCxnSpPr>
              <a:cxnSpLocks/>
              <a:stCxn id="92" idx="4"/>
              <a:endCxn id="113" idx="0"/>
            </p:cNvCxnSpPr>
            <p:nvPr/>
          </p:nvCxnSpPr>
          <p:spPr>
            <a:xfrm rot="16200000" flipH="1">
              <a:off x="6468973" y="664044"/>
              <a:ext cx="633903" cy="215069"/>
            </a:xfrm>
            <a:prstGeom prst="bentConnector3">
              <a:avLst>
                <a:gd name="adj1" fmla="val 17891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1C334936-5579-4B6B-8961-637A00F11382}"/>
                </a:ext>
              </a:extLst>
            </p:cNvPr>
            <p:cNvSpPr txBox="1"/>
            <p:nvPr/>
          </p:nvSpPr>
          <p:spPr>
            <a:xfrm>
              <a:off x="6374056" y="1080090"/>
              <a:ext cx="1021923" cy="246221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동료</a:t>
              </a:r>
              <a:r>
                <a:rPr lang="en-US" altLang="ko-KR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lang="ko-KR" altLang="en-US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소나무씨</a:t>
              </a:r>
            </a:p>
          </p:txBody>
        </p: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xmlns="" id="{EFCBE2E6-6DA0-4140-AC27-E020E4D381E4}"/>
                </a:ext>
              </a:extLst>
            </p:cNvPr>
            <p:cNvCxnSpPr>
              <a:cxnSpLocks/>
              <a:stCxn id="61" idx="2"/>
              <a:endCxn id="121" idx="3"/>
            </p:cNvCxnSpPr>
            <p:nvPr/>
          </p:nvCxnSpPr>
          <p:spPr>
            <a:xfrm rot="10800000" flipV="1">
              <a:off x="5200255" y="682903"/>
              <a:ext cx="630228" cy="5029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E5846D1C-6CC2-4045-B8E9-ADF7E3D9484B}"/>
                </a:ext>
              </a:extLst>
            </p:cNvPr>
            <p:cNvSpPr txBox="1"/>
            <p:nvPr/>
          </p:nvSpPr>
          <p:spPr>
            <a:xfrm>
              <a:off x="4341813" y="379254"/>
              <a:ext cx="921632" cy="707886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Mob: </a:t>
              </a:r>
              <a:r>
                <a:rPr lang="ko-KR" altLang="en-US" sz="1000" dirty="0" err="1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도토렁</a:t>
              </a:r>
              <a:endParaRPr lang="en-US" altLang="ko-KR" sz="1000" dirty="0">
                <a:solidFill>
                  <a:schemeClr val="accent6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1000" dirty="0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&amp; </a:t>
              </a:r>
              <a:r>
                <a:rPr lang="ko-KR" altLang="en-US" sz="1000" dirty="0" err="1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이빨렁</a:t>
              </a:r>
              <a:endParaRPr lang="en-US" altLang="ko-KR" sz="1000" dirty="0">
                <a:solidFill>
                  <a:schemeClr val="accent6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1000" dirty="0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&amp;</a:t>
              </a:r>
              <a:r>
                <a:rPr lang="ko-KR" altLang="en-US" sz="1000" dirty="0" err="1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토마렁</a:t>
              </a:r>
              <a:endParaRPr lang="en-US" altLang="ko-KR" sz="1000" dirty="0">
                <a:solidFill>
                  <a:schemeClr val="accent6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sz="1000" dirty="0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&amp; </a:t>
              </a:r>
              <a:r>
                <a:rPr lang="ko-KR" altLang="en-US" sz="1000" dirty="0" err="1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물렁</a:t>
              </a:r>
              <a:endParaRPr lang="ko-KR" altLang="en-US" sz="1000" dirty="0">
                <a:solidFill>
                  <a:schemeClr val="accent6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xmlns="" id="{754D03F8-BA0C-4019-9D2B-F076710B37F5}"/>
                </a:ext>
              </a:extLst>
            </p:cNvPr>
            <p:cNvCxnSpPr>
              <a:cxnSpLocks/>
              <a:stCxn id="99" idx="2"/>
              <a:endCxn id="129" idx="1"/>
            </p:cNvCxnSpPr>
            <p:nvPr/>
          </p:nvCxnSpPr>
          <p:spPr>
            <a:xfrm rot="10800000" flipH="1" flipV="1">
              <a:off x="7884683" y="290788"/>
              <a:ext cx="173140" cy="912411"/>
            </a:xfrm>
            <a:prstGeom prst="bentConnector3">
              <a:avLst>
                <a:gd name="adj1" fmla="val -132032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xmlns="" id="{5171376A-110A-4718-B9AD-83DC6777247D}"/>
                </a:ext>
              </a:extLst>
            </p:cNvPr>
            <p:cNvSpPr txBox="1"/>
            <p:nvPr/>
          </p:nvSpPr>
          <p:spPr>
            <a:xfrm>
              <a:off x="8057823" y="1080089"/>
              <a:ext cx="1156991" cy="246221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동료</a:t>
              </a:r>
              <a:r>
                <a:rPr lang="en-US" altLang="ko-KR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lang="ko-KR" altLang="en-US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완두콩 형제</a:t>
              </a: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xmlns="" id="{122ACEB3-FC60-4B7C-9C3B-CF0FA51FABF1}"/>
                </a:ext>
              </a:extLst>
            </p:cNvPr>
            <p:cNvCxnSpPr>
              <a:cxnSpLocks/>
              <a:stCxn id="103" idx="4"/>
              <a:endCxn id="136" idx="1"/>
            </p:cNvCxnSpPr>
            <p:nvPr/>
          </p:nvCxnSpPr>
          <p:spPr>
            <a:xfrm rot="16200000" flipH="1">
              <a:off x="9830441" y="522384"/>
              <a:ext cx="609793" cy="827720"/>
            </a:xfrm>
            <a:prstGeom prst="bentConnector2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3FA58B5A-90E8-4B64-A0D8-82DC12248362}"/>
                </a:ext>
              </a:extLst>
            </p:cNvPr>
            <p:cNvSpPr txBox="1"/>
            <p:nvPr/>
          </p:nvSpPr>
          <p:spPr>
            <a:xfrm>
              <a:off x="10502284" y="1071117"/>
              <a:ext cx="1142043" cy="246221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동료</a:t>
              </a:r>
              <a:r>
                <a:rPr lang="en-US" altLang="ko-KR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lang="ko-KR" altLang="en-US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해바라기씨</a:t>
              </a:r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xmlns="" id="{A9F61F6C-83C1-4AE5-BC63-9C86EF0EE81F}"/>
                </a:ext>
              </a:extLst>
            </p:cNvPr>
            <p:cNvGrpSpPr/>
            <p:nvPr/>
          </p:nvGrpSpPr>
          <p:grpSpPr>
            <a:xfrm>
              <a:off x="7728207" y="2644525"/>
              <a:ext cx="203403" cy="203403"/>
              <a:chOff x="906633" y="1538584"/>
              <a:chExt cx="329291" cy="329291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xmlns="" id="{92745E4B-A9D0-4309-98A1-CB842F455599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xmlns="" id="{582388D0-CC62-47AE-A105-1352C08C89D0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cxnSp>
          <p:nvCxnSpPr>
            <p:cNvPr id="144" name="연결선: 꺾임 143">
              <a:extLst>
                <a:ext uri="{FF2B5EF4-FFF2-40B4-BE49-F238E27FC236}">
                  <a16:creationId xmlns:a16="http://schemas.microsoft.com/office/drawing/2014/main" xmlns="" id="{95D14BD3-8205-4592-A837-1828DCE6ED4F}"/>
                </a:ext>
              </a:extLst>
            </p:cNvPr>
            <p:cNvCxnSpPr>
              <a:cxnSpLocks/>
              <a:stCxn id="143" idx="2"/>
              <a:endCxn id="145" idx="1"/>
            </p:cNvCxnSpPr>
            <p:nvPr/>
          </p:nvCxnSpPr>
          <p:spPr>
            <a:xfrm rot="10800000" flipV="1">
              <a:off x="6416065" y="2746226"/>
              <a:ext cx="1312142" cy="356161"/>
            </a:xfrm>
            <a:prstGeom prst="bentConnector3">
              <a:avLst>
                <a:gd name="adj1" fmla="val 117422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xmlns="" id="{9F53F520-D251-4ADB-A432-3EB78991C6CF}"/>
                </a:ext>
              </a:extLst>
            </p:cNvPr>
            <p:cNvSpPr txBox="1"/>
            <p:nvPr/>
          </p:nvSpPr>
          <p:spPr>
            <a:xfrm>
              <a:off x="6416065" y="2979277"/>
              <a:ext cx="921632" cy="246221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동료</a:t>
              </a:r>
              <a:r>
                <a:rPr lang="en-US" altLang="ko-KR" sz="1000" dirty="0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ko-KR" altLang="en-US" sz="1000" dirty="0" err="1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캐슈넛</a:t>
              </a:r>
              <a:endParaRPr lang="ko-KR" altLang="en-US" sz="1000" dirty="0">
                <a:solidFill>
                  <a:schemeClr val="accent6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xmlns="" id="{62D6D725-384F-462C-9BC5-C69FE24915C9}"/>
                </a:ext>
              </a:extLst>
            </p:cNvPr>
            <p:cNvGrpSpPr/>
            <p:nvPr/>
          </p:nvGrpSpPr>
          <p:grpSpPr>
            <a:xfrm>
              <a:off x="6872748" y="1826955"/>
              <a:ext cx="203403" cy="203403"/>
              <a:chOff x="906633" y="1538584"/>
              <a:chExt cx="329291" cy="329291"/>
            </a:xfrm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xmlns="" id="{21C2B598-56B3-465E-A7E7-27B74CD495F4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xmlns="" id="{B811EF7F-2295-44CC-AF80-64E98246975F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xmlns="" id="{F55A98C3-4827-4E5F-BABC-A4A059748A25}"/>
                </a:ext>
              </a:extLst>
            </p:cNvPr>
            <p:cNvGrpSpPr/>
            <p:nvPr/>
          </p:nvGrpSpPr>
          <p:grpSpPr>
            <a:xfrm>
              <a:off x="5755675" y="2637604"/>
              <a:ext cx="203403" cy="203403"/>
              <a:chOff x="906633" y="1538584"/>
              <a:chExt cx="329291" cy="329291"/>
            </a:xfrm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xmlns="" id="{AE0DE8A7-0444-4377-B485-F49ACD7A8B7F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xmlns="" id="{63E3DD35-7E25-40A6-8887-5FEA03CA6826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F98D07FB-1401-41DC-9B87-A94F7E26A9D6}"/>
                </a:ext>
              </a:extLst>
            </p:cNvPr>
            <p:cNvGrpSpPr/>
            <p:nvPr/>
          </p:nvGrpSpPr>
          <p:grpSpPr>
            <a:xfrm>
              <a:off x="5773196" y="1647807"/>
              <a:ext cx="203403" cy="203403"/>
              <a:chOff x="906633" y="1538584"/>
              <a:chExt cx="329291" cy="329291"/>
            </a:xfrm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xmlns="" id="{CC96EECA-C95D-4115-B475-1FA3E5EB1215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xmlns="" id="{90DDD99F-687A-4E6D-9802-E02AB734DF5F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xmlns="" id="{83D32FF8-87C6-4B90-B584-1B902A06A7E1}"/>
                </a:ext>
              </a:extLst>
            </p:cNvPr>
            <p:cNvGrpSpPr/>
            <p:nvPr/>
          </p:nvGrpSpPr>
          <p:grpSpPr>
            <a:xfrm>
              <a:off x="6247336" y="2130490"/>
              <a:ext cx="203403" cy="203403"/>
              <a:chOff x="906633" y="1538584"/>
              <a:chExt cx="329291" cy="329291"/>
            </a:xfrm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xmlns="" id="{3C8547A9-410D-4829-8F7C-4B4C795C0132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xmlns="" id="{DEEAAA0B-5786-4104-98A7-6B2B4541E265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cxnSp>
          <p:nvCxnSpPr>
            <p:cNvPr id="162" name="연결선: 꺾임 161">
              <a:extLst>
                <a:ext uri="{FF2B5EF4-FFF2-40B4-BE49-F238E27FC236}">
                  <a16:creationId xmlns:a16="http://schemas.microsoft.com/office/drawing/2014/main" xmlns="" id="{B0F3A12B-6047-4C67-93E4-1D6E39E1BB7D}"/>
                </a:ext>
              </a:extLst>
            </p:cNvPr>
            <p:cNvCxnSpPr>
              <a:cxnSpLocks/>
              <a:stCxn id="155" idx="2"/>
              <a:endCxn id="163" idx="1"/>
            </p:cNvCxnSpPr>
            <p:nvPr/>
          </p:nvCxnSpPr>
          <p:spPr>
            <a:xfrm rot="10800000" flipH="1" flipV="1">
              <a:off x="5755674" y="2739305"/>
              <a:ext cx="656223" cy="667873"/>
            </a:xfrm>
            <a:prstGeom prst="bentConnector3">
              <a:avLst>
                <a:gd name="adj1" fmla="val -34836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D50FB81B-A377-4A64-A734-6BFB5B230C46}"/>
                </a:ext>
              </a:extLst>
            </p:cNvPr>
            <p:cNvSpPr txBox="1"/>
            <p:nvPr/>
          </p:nvSpPr>
          <p:spPr>
            <a:xfrm>
              <a:off x="6411898" y="3284068"/>
              <a:ext cx="1089191" cy="246221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그 외</a:t>
              </a:r>
              <a:r>
                <a:rPr lang="en-US" altLang="ko-KR" sz="1000" dirty="0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ko-KR" altLang="en-US" sz="1000" dirty="0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마을 주민</a:t>
              </a: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xmlns="" id="{375DFACA-8A43-4762-ADBB-F8E950A4BEC4}"/>
                </a:ext>
              </a:extLst>
            </p:cNvPr>
            <p:cNvGrpSpPr/>
            <p:nvPr/>
          </p:nvGrpSpPr>
          <p:grpSpPr>
            <a:xfrm>
              <a:off x="7696585" y="3801161"/>
              <a:ext cx="416769" cy="416769"/>
              <a:chOff x="2568347" y="2969563"/>
              <a:chExt cx="551868" cy="551868"/>
            </a:xfrm>
          </p:grpSpPr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xmlns="" id="{BDA9A770-F515-4CBF-80A2-2140DC80FC28}"/>
                  </a:ext>
                </a:extLst>
              </p:cNvPr>
              <p:cNvSpPr/>
              <p:nvPr/>
            </p:nvSpPr>
            <p:spPr>
              <a:xfrm>
                <a:off x="2792964" y="3194180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xmlns="" id="{8D59308B-CAAB-4285-89BF-DE0EAD05BB7A}"/>
                  </a:ext>
                </a:extLst>
              </p:cNvPr>
              <p:cNvSpPr/>
              <p:nvPr/>
            </p:nvSpPr>
            <p:spPr>
              <a:xfrm>
                <a:off x="2679636" y="3080852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xmlns="" id="{AE435624-A0CA-4CA0-9C58-541076389574}"/>
                  </a:ext>
                </a:extLst>
              </p:cNvPr>
              <p:cNvSpPr/>
              <p:nvPr/>
            </p:nvSpPr>
            <p:spPr>
              <a:xfrm>
                <a:off x="2568347" y="2969563"/>
                <a:ext cx="551868" cy="551868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xmlns="" id="{DDB82CAB-045C-4258-AED2-0C8F37EC1D1C}"/>
                </a:ext>
              </a:extLst>
            </p:cNvPr>
            <p:cNvCxnSpPr>
              <a:cxnSpLocks/>
              <a:stCxn id="175" idx="6"/>
              <a:endCxn id="177" idx="1"/>
            </p:cNvCxnSpPr>
            <p:nvPr/>
          </p:nvCxnSpPr>
          <p:spPr>
            <a:xfrm>
              <a:off x="8113354" y="4009546"/>
              <a:ext cx="890832" cy="22079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xmlns="" id="{28B51ADF-AA57-46E7-A935-7C6EA60F8E04}"/>
                </a:ext>
              </a:extLst>
            </p:cNvPr>
            <p:cNvSpPr txBox="1"/>
            <p:nvPr/>
          </p:nvSpPr>
          <p:spPr>
            <a:xfrm>
              <a:off x="9004186" y="4107234"/>
              <a:ext cx="684716" cy="246221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동료</a:t>
              </a:r>
              <a:r>
                <a:rPr lang="en-US" altLang="ko-KR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lang="ko-KR" altLang="en-US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팥</a:t>
              </a:r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xmlns="" id="{5796EDA3-2AA9-4785-9835-8DB0521CF7AC}"/>
                </a:ext>
              </a:extLst>
            </p:cNvPr>
            <p:cNvGrpSpPr/>
            <p:nvPr/>
          </p:nvGrpSpPr>
          <p:grpSpPr>
            <a:xfrm>
              <a:off x="5697083" y="5469173"/>
              <a:ext cx="203403" cy="203403"/>
              <a:chOff x="906633" y="1538584"/>
              <a:chExt cx="329291" cy="329291"/>
            </a:xfrm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xmlns="" id="{A79422DC-F6CB-484F-957F-657525DED86B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xmlns="" id="{1BEE30B2-96FB-4440-8084-BC23D2D78844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xmlns="" id="{B2E48360-0423-47E2-A115-8BE74C2319CF}"/>
                </a:ext>
              </a:extLst>
            </p:cNvPr>
            <p:cNvCxnSpPr>
              <a:cxnSpLocks/>
              <a:stCxn id="187" idx="2"/>
              <a:endCxn id="189" idx="3"/>
            </p:cNvCxnSpPr>
            <p:nvPr/>
          </p:nvCxnSpPr>
          <p:spPr>
            <a:xfrm rot="10800000" flipV="1">
              <a:off x="4798141" y="5570874"/>
              <a:ext cx="898943" cy="1633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xmlns="" id="{ED61DA95-EEBD-422B-828F-CC34F414D723}"/>
                </a:ext>
              </a:extLst>
            </p:cNvPr>
            <p:cNvSpPr txBox="1"/>
            <p:nvPr/>
          </p:nvSpPr>
          <p:spPr>
            <a:xfrm>
              <a:off x="3384700" y="5611151"/>
              <a:ext cx="1517486" cy="246221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NPC:</a:t>
              </a:r>
              <a:r>
                <a:rPr lang="ko-KR" altLang="en-US" sz="1000" dirty="0">
                  <a:solidFill>
                    <a:schemeClr val="accent6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쫓겨난 마을주민들</a:t>
              </a:r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xmlns="" id="{9A21B6C4-CF02-4791-8FAF-6E5913B58CA1}"/>
                </a:ext>
              </a:extLst>
            </p:cNvPr>
            <p:cNvGrpSpPr/>
            <p:nvPr/>
          </p:nvGrpSpPr>
          <p:grpSpPr>
            <a:xfrm>
              <a:off x="7088655" y="5930898"/>
              <a:ext cx="203403" cy="203403"/>
              <a:chOff x="906633" y="1538584"/>
              <a:chExt cx="329291" cy="329291"/>
            </a:xfrm>
          </p:grpSpPr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xmlns="" id="{05411EC5-D3D9-4BD7-BA9F-6377DF682F02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xmlns="" id="{200E9FD0-6F26-4F8D-B42A-FE484FC1D33F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xmlns="" id="{3F73F5B1-C6EC-449E-ACAA-267E08F11152}"/>
                </a:ext>
              </a:extLst>
            </p:cNvPr>
            <p:cNvGrpSpPr/>
            <p:nvPr/>
          </p:nvGrpSpPr>
          <p:grpSpPr>
            <a:xfrm>
              <a:off x="8558770" y="4790711"/>
              <a:ext cx="203403" cy="203403"/>
              <a:chOff x="906633" y="1538584"/>
              <a:chExt cx="329291" cy="329291"/>
            </a:xfrm>
          </p:grpSpPr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xmlns="" id="{B3634EE0-4A8E-40E8-81B7-0BB04922A7DA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xmlns="" id="{E4818715-6D61-4720-B473-237F44114387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xmlns="" id="{1F480D1C-5EC2-4C03-AC99-A941F2F01CBF}"/>
                </a:ext>
              </a:extLst>
            </p:cNvPr>
            <p:cNvGrpSpPr/>
            <p:nvPr/>
          </p:nvGrpSpPr>
          <p:grpSpPr>
            <a:xfrm>
              <a:off x="6753242" y="3973351"/>
              <a:ext cx="203403" cy="203403"/>
              <a:chOff x="906633" y="1538584"/>
              <a:chExt cx="329291" cy="329291"/>
            </a:xfrm>
          </p:grpSpPr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xmlns="" id="{AC19BD84-D140-4559-BE90-13B102468158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xmlns="" id="{149833DE-F0AA-4716-B512-6E33D02CE1C4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xmlns="" id="{993CB5B3-B517-48D8-82AA-65FC4A22D7DB}"/>
                </a:ext>
              </a:extLst>
            </p:cNvPr>
            <p:cNvGrpSpPr/>
            <p:nvPr/>
          </p:nvGrpSpPr>
          <p:grpSpPr>
            <a:xfrm>
              <a:off x="5714087" y="4190199"/>
              <a:ext cx="203403" cy="203403"/>
              <a:chOff x="906633" y="1538584"/>
              <a:chExt cx="329291" cy="329291"/>
            </a:xfrm>
          </p:grpSpPr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xmlns="" id="{443D0494-0C27-4299-9B23-97A7520DC594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08" name="타원 207">
                <a:extLst>
                  <a:ext uri="{FF2B5EF4-FFF2-40B4-BE49-F238E27FC236}">
                    <a16:creationId xmlns:a16="http://schemas.microsoft.com/office/drawing/2014/main" xmlns="" id="{704C07D8-E8AF-40ED-9EED-584D82DA1A2A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xmlns="" id="{1D119465-325F-4345-BC38-4E9C288780C1}"/>
                </a:ext>
              </a:extLst>
            </p:cNvPr>
            <p:cNvGrpSpPr/>
            <p:nvPr/>
          </p:nvGrpSpPr>
          <p:grpSpPr>
            <a:xfrm>
              <a:off x="5513394" y="4741931"/>
              <a:ext cx="203403" cy="203403"/>
              <a:chOff x="906633" y="1538584"/>
              <a:chExt cx="329291" cy="329291"/>
            </a:xfrm>
          </p:grpSpPr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xmlns="" id="{7B206FAE-4181-48ED-BF18-274F72C82C46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xmlns="" id="{87A59F58-475C-4730-BB81-8C34574F4E3C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xmlns="" id="{960E6A6B-49C9-4937-8BCF-299BFB3BE9B2}"/>
                </a:ext>
              </a:extLst>
            </p:cNvPr>
            <p:cNvGrpSpPr/>
            <p:nvPr/>
          </p:nvGrpSpPr>
          <p:grpSpPr>
            <a:xfrm>
              <a:off x="6373675" y="4343804"/>
              <a:ext cx="203403" cy="203403"/>
              <a:chOff x="906633" y="1538584"/>
              <a:chExt cx="329291" cy="329291"/>
            </a:xfrm>
          </p:grpSpPr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xmlns="" id="{6FFD6E2B-C887-4691-8353-E72D9F226A85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xmlns="" id="{9E2917B6-F8C4-4093-9F30-F5CDE40496E2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xmlns="" id="{E12EA880-F577-4226-9386-387B08117CDC}"/>
                </a:ext>
              </a:extLst>
            </p:cNvPr>
            <p:cNvGrpSpPr/>
            <p:nvPr/>
          </p:nvGrpSpPr>
          <p:grpSpPr>
            <a:xfrm>
              <a:off x="7518484" y="4517351"/>
              <a:ext cx="203403" cy="203403"/>
              <a:chOff x="906633" y="1538584"/>
              <a:chExt cx="329291" cy="329291"/>
            </a:xfrm>
          </p:grpSpPr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xmlns="" id="{D9AD725D-B6E6-44AA-9B8C-BDE333DFFF42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xmlns="" id="{2050F29A-40CA-4EB9-8A14-D8FF03EB6A4A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xmlns="" id="{84866562-7A92-4B93-93BA-4A934AE79A09}"/>
                </a:ext>
              </a:extLst>
            </p:cNvPr>
            <p:cNvGrpSpPr/>
            <p:nvPr/>
          </p:nvGrpSpPr>
          <p:grpSpPr>
            <a:xfrm>
              <a:off x="7701566" y="4148490"/>
              <a:ext cx="203403" cy="203403"/>
              <a:chOff x="906633" y="1538584"/>
              <a:chExt cx="329291" cy="329291"/>
            </a:xfrm>
          </p:grpSpPr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xmlns="" id="{8AD92D78-7DC8-4566-8A17-402C579730DB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20" name="타원 219">
                <a:extLst>
                  <a:ext uri="{FF2B5EF4-FFF2-40B4-BE49-F238E27FC236}">
                    <a16:creationId xmlns:a16="http://schemas.microsoft.com/office/drawing/2014/main" xmlns="" id="{42959584-350F-4595-BA75-858B9602698C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xmlns="" id="{A6E98D1B-726E-4041-B3AF-899DBB85AE14}"/>
                </a:ext>
              </a:extLst>
            </p:cNvPr>
            <p:cNvGrpSpPr/>
            <p:nvPr/>
          </p:nvGrpSpPr>
          <p:grpSpPr>
            <a:xfrm>
              <a:off x="7183076" y="4181404"/>
              <a:ext cx="203403" cy="203403"/>
              <a:chOff x="906633" y="1538584"/>
              <a:chExt cx="329291" cy="329291"/>
            </a:xfrm>
          </p:grpSpPr>
          <p:sp>
            <p:nvSpPr>
              <p:cNvPr id="225" name="타원 224">
                <a:extLst>
                  <a:ext uri="{FF2B5EF4-FFF2-40B4-BE49-F238E27FC236}">
                    <a16:creationId xmlns:a16="http://schemas.microsoft.com/office/drawing/2014/main" xmlns="" id="{E8C93C31-DF41-45C2-9102-86DC818287E1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xmlns="" id="{9167221E-ECFD-4BDE-9959-31A655212630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xmlns="" id="{5C9EB1D0-E698-4786-A344-4C1F596086ED}"/>
                </a:ext>
              </a:extLst>
            </p:cNvPr>
            <p:cNvGrpSpPr/>
            <p:nvPr/>
          </p:nvGrpSpPr>
          <p:grpSpPr>
            <a:xfrm>
              <a:off x="7186123" y="4934220"/>
              <a:ext cx="203403" cy="203403"/>
              <a:chOff x="906633" y="1538584"/>
              <a:chExt cx="329291" cy="329291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xmlns="" id="{FDF9F419-F69D-4673-99D7-DECA9F09C01A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xmlns="" id="{AE452A41-DF0D-4A74-8F19-AC6DF5A7C14B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xmlns="" id="{78BEEFCD-FBBF-4EE2-A899-DB2B336DB27F}"/>
                </a:ext>
              </a:extLst>
            </p:cNvPr>
            <p:cNvGrpSpPr/>
            <p:nvPr/>
          </p:nvGrpSpPr>
          <p:grpSpPr>
            <a:xfrm>
              <a:off x="8751264" y="4464229"/>
              <a:ext cx="203403" cy="203403"/>
              <a:chOff x="906633" y="1538584"/>
              <a:chExt cx="329291" cy="329291"/>
            </a:xfrm>
          </p:grpSpPr>
          <p:sp>
            <p:nvSpPr>
              <p:cNvPr id="231" name="타원 230">
                <a:extLst>
                  <a:ext uri="{FF2B5EF4-FFF2-40B4-BE49-F238E27FC236}">
                    <a16:creationId xmlns:a16="http://schemas.microsoft.com/office/drawing/2014/main" xmlns="" id="{14BF69C5-C73B-4171-A401-DEB37CC8AC24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xmlns="" id="{377214BF-D3D9-4ABC-915D-649A683DF90F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xmlns="" id="{06FA1265-1A69-4E18-8796-C132254565D7}"/>
                </a:ext>
              </a:extLst>
            </p:cNvPr>
            <p:cNvGrpSpPr/>
            <p:nvPr/>
          </p:nvGrpSpPr>
          <p:grpSpPr>
            <a:xfrm>
              <a:off x="10543801" y="5513537"/>
              <a:ext cx="203403" cy="203403"/>
              <a:chOff x="906633" y="1538584"/>
              <a:chExt cx="329291" cy="329291"/>
            </a:xfrm>
          </p:grpSpPr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xmlns="" id="{630F1288-F0E0-45CB-A712-6EEFBCFB950B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35" name="타원 234">
                <a:extLst>
                  <a:ext uri="{FF2B5EF4-FFF2-40B4-BE49-F238E27FC236}">
                    <a16:creationId xmlns:a16="http://schemas.microsoft.com/office/drawing/2014/main" xmlns="" id="{B4C43C5E-0ACD-46F2-89F0-8E43E0F9D900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xmlns="" id="{DBB2278C-9875-4378-B143-8F0FEEADF88C}"/>
                </a:ext>
              </a:extLst>
            </p:cNvPr>
            <p:cNvGrpSpPr/>
            <p:nvPr/>
          </p:nvGrpSpPr>
          <p:grpSpPr>
            <a:xfrm>
              <a:off x="10328823" y="6418526"/>
              <a:ext cx="203403" cy="203403"/>
              <a:chOff x="906633" y="1538584"/>
              <a:chExt cx="329291" cy="329291"/>
            </a:xfrm>
          </p:grpSpPr>
          <p:sp>
            <p:nvSpPr>
              <p:cNvPr id="237" name="타원 236">
                <a:extLst>
                  <a:ext uri="{FF2B5EF4-FFF2-40B4-BE49-F238E27FC236}">
                    <a16:creationId xmlns:a16="http://schemas.microsoft.com/office/drawing/2014/main" xmlns="" id="{49BCA014-A1B4-41C7-BD58-F4FAC94C3556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38" name="타원 237">
                <a:extLst>
                  <a:ext uri="{FF2B5EF4-FFF2-40B4-BE49-F238E27FC236}">
                    <a16:creationId xmlns:a16="http://schemas.microsoft.com/office/drawing/2014/main" xmlns="" id="{5C8C7595-A8DC-4E2E-B21F-4C33232B3CAC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xmlns="" id="{CC85DA1A-3AEE-4348-B7C0-FCD57019754D}"/>
                </a:ext>
              </a:extLst>
            </p:cNvPr>
            <p:cNvGrpSpPr/>
            <p:nvPr/>
          </p:nvGrpSpPr>
          <p:grpSpPr>
            <a:xfrm>
              <a:off x="10120433" y="5513536"/>
              <a:ext cx="203403" cy="203403"/>
              <a:chOff x="906633" y="1538584"/>
              <a:chExt cx="329291" cy="329291"/>
            </a:xfrm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xmlns="" id="{66CA151D-AECA-4C88-ABC2-F7FA8F3658C4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41" name="타원 240">
                <a:extLst>
                  <a:ext uri="{FF2B5EF4-FFF2-40B4-BE49-F238E27FC236}">
                    <a16:creationId xmlns:a16="http://schemas.microsoft.com/office/drawing/2014/main" xmlns="" id="{D8150786-5775-4E31-8A29-98B5B0777C8C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xmlns="" id="{DD527577-129F-42CA-8A4F-37CC25D3184F}"/>
                </a:ext>
              </a:extLst>
            </p:cNvPr>
            <p:cNvGrpSpPr/>
            <p:nvPr/>
          </p:nvGrpSpPr>
          <p:grpSpPr>
            <a:xfrm>
              <a:off x="8939435" y="5131981"/>
              <a:ext cx="203403" cy="203403"/>
              <a:chOff x="906633" y="1538584"/>
              <a:chExt cx="329291" cy="329291"/>
            </a:xfrm>
          </p:grpSpPr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xmlns="" id="{43735067-C403-4B77-BFAF-3C01918A9BEE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xmlns="" id="{DFEB0AE2-2C8F-4C05-BFF4-E69B72DFC578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xmlns="" id="{BC2EE9A9-CB1B-499E-B4E2-473C8ABC4A51}"/>
                </a:ext>
              </a:extLst>
            </p:cNvPr>
            <p:cNvGrpSpPr/>
            <p:nvPr/>
          </p:nvGrpSpPr>
          <p:grpSpPr>
            <a:xfrm>
              <a:off x="7723804" y="5541191"/>
              <a:ext cx="203403" cy="203403"/>
              <a:chOff x="906633" y="1538584"/>
              <a:chExt cx="329291" cy="329291"/>
            </a:xfrm>
          </p:grpSpPr>
          <p:sp>
            <p:nvSpPr>
              <p:cNvPr id="246" name="타원 245">
                <a:extLst>
                  <a:ext uri="{FF2B5EF4-FFF2-40B4-BE49-F238E27FC236}">
                    <a16:creationId xmlns:a16="http://schemas.microsoft.com/office/drawing/2014/main" xmlns="" id="{343A5104-465F-4D12-9760-5C0901C4CE00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47" name="타원 246">
                <a:extLst>
                  <a:ext uri="{FF2B5EF4-FFF2-40B4-BE49-F238E27FC236}">
                    <a16:creationId xmlns:a16="http://schemas.microsoft.com/office/drawing/2014/main" xmlns="" id="{9BB3E3FF-5754-47F8-9DDB-D4BA8D274ABE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xmlns="" id="{494A99B8-7270-4AF8-92F3-F21FE68788C8}"/>
                </a:ext>
              </a:extLst>
            </p:cNvPr>
            <p:cNvGrpSpPr/>
            <p:nvPr/>
          </p:nvGrpSpPr>
          <p:grpSpPr>
            <a:xfrm>
              <a:off x="9231317" y="5483667"/>
              <a:ext cx="203403" cy="203403"/>
              <a:chOff x="906633" y="1538584"/>
              <a:chExt cx="329291" cy="329291"/>
            </a:xfrm>
          </p:grpSpPr>
          <p:sp>
            <p:nvSpPr>
              <p:cNvPr id="249" name="타원 248">
                <a:extLst>
                  <a:ext uri="{FF2B5EF4-FFF2-40B4-BE49-F238E27FC236}">
                    <a16:creationId xmlns:a16="http://schemas.microsoft.com/office/drawing/2014/main" xmlns="" id="{A2148136-A647-4D76-AE45-AE9BBEA84430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xmlns="" id="{BAE8ECC7-A00A-43F2-BDFD-0703972ACBF7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xmlns="" id="{A3B41555-58C5-4A51-BF82-FCE7C498560D}"/>
                </a:ext>
              </a:extLst>
            </p:cNvPr>
            <p:cNvGrpSpPr/>
            <p:nvPr/>
          </p:nvGrpSpPr>
          <p:grpSpPr>
            <a:xfrm>
              <a:off x="8782964" y="5815407"/>
              <a:ext cx="203403" cy="203403"/>
              <a:chOff x="906633" y="1538584"/>
              <a:chExt cx="329291" cy="329291"/>
            </a:xfrm>
          </p:grpSpPr>
          <p:sp>
            <p:nvSpPr>
              <p:cNvPr id="252" name="타원 251">
                <a:extLst>
                  <a:ext uri="{FF2B5EF4-FFF2-40B4-BE49-F238E27FC236}">
                    <a16:creationId xmlns:a16="http://schemas.microsoft.com/office/drawing/2014/main" xmlns="" id="{EB82C06D-A09E-4AA7-B8D3-63535F72CC53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53" name="타원 252">
                <a:extLst>
                  <a:ext uri="{FF2B5EF4-FFF2-40B4-BE49-F238E27FC236}">
                    <a16:creationId xmlns:a16="http://schemas.microsoft.com/office/drawing/2014/main" xmlns="" id="{8CBB5FE2-8830-4D4E-84F2-6043BF108692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xmlns="" id="{6A33DB51-801D-4327-9A28-8E06FEC7B96A}"/>
                </a:ext>
              </a:extLst>
            </p:cNvPr>
            <p:cNvGrpSpPr/>
            <p:nvPr/>
          </p:nvGrpSpPr>
          <p:grpSpPr>
            <a:xfrm>
              <a:off x="9082716" y="5816484"/>
              <a:ext cx="203403" cy="203403"/>
              <a:chOff x="906633" y="1538584"/>
              <a:chExt cx="329291" cy="329291"/>
            </a:xfrm>
          </p:grpSpPr>
          <p:sp>
            <p:nvSpPr>
              <p:cNvPr id="255" name="타원 254">
                <a:extLst>
                  <a:ext uri="{FF2B5EF4-FFF2-40B4-BE49-F238E27FC236}">
                    <a16:creationId xmlns:a16="http://schemas.microsoft.com/office/drawing/2014/main" xmlns="" id="{7159DB0E-D3A4-44F2-AF40-2CE2F921D4D4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xmlns="" id="{DC3F719C-E08F-4808-B942-D3E1FB7FE7D1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xmlns="" id="{DF86CC7C-B908-4A17-B19A-9A31024114BF}"/>
                </a:ext>
              </a:extLst>
            </p:cNvPr>
            <p:cNvGrpSpPr/>
            <p:nvPr/>
          </p:nvGrpSpPr>
          <p:grpSpPr>
            <a:xfrm>
              <a:off x="4918119" y="2524417"/>
              <a:ext cx="203403" cy="203403"/>
              <a:chOff x="906633" y="1538584"/>
              <a:chExt cx="329291" cy="329291"/>
            </a:xfrm>
          </p:grpSpPr>
          <p:sp>
            <p:nvSpPr>
              <p:cNvPr id="258" name="타원 257">
                <a:extLst>
                  <a:ext uri="{FF2B5EF4-FFF2-40B4-BE49-F238E27FC236}">
                    <a16:creationId xmlns:a16="http://schemas.microsoft.com/office/drawing/2014/main" xmlns="" id="{3EA185B9-3AFD-4D1C-959B-3904992D392F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59" name="타원 258">
                <a:extLst>
                  <a:ext uri="{FF2B5EF4-FFF2-40B4-BE49-F238E27FC236}">
                    <a16:creationId xmlns:a16="http://schemas.microsoft.com/office/drawing/2014/main" xmlns="" id="{A3909003-B2E3-423A-BC54-25F03DE27395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xmlns="" id="{D5C73DEE-4997-4EC4-AF34-EC3EDE1A6399}"/>
                </a:ext>
              </a:extLst>
            </p:cNvPr>
            <p:cNvGrpSpPr/>
            <p:nvPr/>
          </p:nvGrpSpPr>
          <p:grpSpPr>
            <a:xfrm>
              <a:off x="4930929" y="3101387"/>
              <a:ext cx="203403" cy="203403"/>
              <a:chOff x="906633" y="1538584"/>
              <a:chExt cx="329291" cy="329291"/>
            </a:xfrm>
          </p:grpSpPr>
          <p:sp>
            <p:nvSpPr>
              <p:cNvPr id="261" name="타원 260">
                <a:extLst>
                  <a:ext uri="{FF2B5EF4-FFF2-40B4-BE49-F238E27FC236}">
                    <a16:creationId xmlns:a16="http://schemas.microsoft.com/office/drawing/2014/main" xmlns="" id="{0CD5DD9D-BB62-4C92-8C26-5EB497FB9F92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62" name="타원 261">
                <a:extLst>
                  <a:ext uri="{FF2B5EF4-FFF2-40B4-BE49-F238E27FC236}">
                    <a16:creationId xmlns:a16="http://schemas.microsoft.com/office/drawing/2014/main" xmlns="" id="{4CB4AA6D-3A51-43AE-935E-AB4702558267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xmlns="" id="{8C7561B6-1879-4761-9CFA-FC467F5DCE5F}"/>
                </a:ext>
              </a:extLst>
            </p:cNvPr>
            <p:cNvGrpSpPr/>
            <p:nvPr/>
          </p:nvGrpSpPr>
          <p:grpSpPr>
            <a:xfrm>
              <a:off x="3893532" y="2629020"/>
              <a:ext cx="203403" cy="203403"/>
              <a:chOff x="906633" y="1538584"/>
              <a:chExt cx="329291" cy="329291"/>
            </a:xfrm>
          </p:grpSpPr>
          <p:sp>
            <p:nvSpPr>
              <p:cNvPr id="264" name="타원 263">
                <a:extLst>
                  <a:ext uri="{FF2B5EF4-FFF2-40B4-BE49-F238E27FC236}">
                    <a16:creationId xmlns:a16="http://schemas.microsoft.com/office/drawing/2014/main" xmlns="" id="{5BFB85BD-B111-47A2-A03C-0CC175C861D7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xmlns="" id="{2A50C29E-D47B-4549-9319-7E1A45980722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xmlns="" id="{E9AC6983-748C-4B31-B6E4-909D77786DFA}"/>
                </a:ext>
              </a:extLst>
            </p:cNvPr>
            <p:cNvGrpSpPr/>
            <p:nvPr/>
          </p:nvGrpSpPr>
          <p:grpSpPr>
            <a:xfrm>
              <a:off x="4165137" y="3630897"/>
              <a:ext cx="203403" cy="203403"/>
              <a:chOff x="906633" y="1538584"/>
              <a:chExt cx="329291" cy="329291"/>
            </a:xfrm>
          </p:grpSpPr>
          <p:sp>
            <p:nvSpPr>
              <p:cNvPr id="267" name="타원 266">
                <a:extLst>
                  <a:ext uri="{FF2B5EF4-FFF2-40B4-BE49-F238E27FC236}">
                    <a16:creationId xmlns:a16="http://schemas.microsoft.com/office/drawing/2014/main" xmlns="" id="{9C083677-99F6-49B9-ACEC-61AD130FF802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68" name="타원 267">
                <a:extLst>
                  <a:ext uri="{FF2B5EF4-FFF2-40B4-BE49-F238E27FC236}">
                    <a16:creationId xmlns:a16="http://schemas.microsoft.com/office/drawing/2014/main" xmlns="" id="{E8A5BF07-4275-4F2C-91DC-08E2C62AA7F2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xmlns="" id="{4D24274D-7EEF-4349-B9CD-207298B42F2B}"/>
                </a:ext>
              </a:extLst>
            </p:cNvPr>
            <p:cNvGrpSpPr/>
            <p:nvPr/>
          </p:nvGrpSpPr>
          <p:grpSpPr>
            <a:xfrm>
              <a:off x="4964822" y="3560894"/>
              <a:ext cx="203403" cy="203403"/>
              <a:chOff x="906633" y="1538584"/>
              <a:chExt cx="329291" cy="329291"/>
            </a:xfrm>
          </p:grpSpPr>
          <p:sp>
            <p:nvSpPr>
              <p:cNvPr id="270" name="타원 269">
                <a:extLst>
                  <a:ext uri="{FF2B5EF4-FFF2-40B4-BE49-F238E27FC236}">
                    <a16:creationId xmlns:a16="http://schemas.microsoft.com/office/drawing/2014/main" xmlns="" id="{BBE634D0-8062-4A36-971A-648394E390AF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xmlns="" id="{DB15DBE3-1B36-416C-8E18-DCF6D97C87E4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xmlns="" id="{864588EA-6F01-4ECE-8A20-33E5F5535EAB}"/>
                </a:ext>
              </a:extLst>
            </p:cNvPr>
            <p:cNvGrpSpPr/>
            <p:nvPr/>
          </p:nvGrpSpPr>
          <p:grpSpPr>
            <a:xfrm>
              <a:off x="4899230" y="4126312"/>
              <a:ext cx="203403" cy="203403"/>
              <a:chOff x="906633" y="1538584"/>
              <a:chExt cx="329291" cy="329291"/>
            </a:xfrm>
          </p:grpSpPr>
          <p:sp>
            <p:nvSpPr>
              <p:cNvPr id="276" name="타원 275">
                <a:extLst>
                  <a:ext uri="{FF2B5EF4-FFF2-40B4-BE49-F238E27FC236}">
                    <a16:creationId xmlns:a16="http://schemas.microsoft.com/office/drawing/2014/main" xmlns="" id="{78761C39-A923-4F80-AC0B-1003725A44A5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77" name="타원 276">
                <a:extLst>
                  <a:ext uri="{FF2B5EF4-FFF2-40B4-BE49-F238E27FC236}">
                    <a16:creationId xmlns:a16="http://schemas.microsoft.com/office/drawing/2014/main" xmlns="" id="{76A91B4F-AA4C-4A78-930A-2F650D4C8FBF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xmlns="" id="{361F122E-88F8-4468-98BE-03061EDB2E70}"/>
                </a:ext>
              </a:extLst>
            </p:cNvPr>
            <p:cNvGrpSpPr/>
            <p:nvPr/>
          </p:nvGrpSpPr>
          <p:grpSpPr>
            <a:xfrm>
              <a:off x="4083993" y="4079703"/>
              <a:ext cx="203403" cy="203403"/>
              <a:chOff x="906633" y="1538584"/>
              <a:chExt cx="329291" cy="329291"/>
            </a:xfrm>
          </p:grpSpPr>
          <p:sp>
            <p:nvSpPr>
              <p:cNvPr id="279" name="타원 278">
                <a:extLst>
                  <a:ext uri="{FF2B5EF4-FFF2-40B4-BE49-F238E27FC236}">
                    <a16:creationId xmlns:a16="http://schemas.microsoft.com/office/drawing/2014/main" xmlns="" id="{C2104064-B0F7-4F4C-A211-325B2CA92386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80" name="타원 279">
                <a:extLst>
                  <a:ext uri="{FF2B5EF4-FFF2-40B4-BE49-F238E27FC236}">
                    <a16:creationId xmlns:a16="http://schemas.microsoft.com/office/drawing/2014/main" xmlns="" id="{D946AFD0-E05E-46EE-A710-8104A02E8F18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xmlns="" id="{1F09BC8E-9FEC-43AC-A090-83AF4C43DB97}"/>
                </a:ext>
              </a:extLst>
            </p:cNvPr>
            <p:cNvGrpSpPr/>
            <p:nvPr/>
          </p:nvGrpSpPr>
          <p:grpSpPr>
            <a:xfrm>
              <a:off x="4107697" y="4527974"/>
              <a:ext cx="203403" cy="203403"/>
              <a:chOff x="906633" y="1538584"/>
              <a:chExt cx="329291" cy="329291"/>
            </a:xfrm>
          </p:grpSpPr>
          <p:sp>
            <p:nvSpPr>
              <p:cNvPr id="282" name="타원 281">
                <a:extLst>
                  <a:ext uri="{FF2B5EF4-FFF2-40B4-BE49-F238E27FC236}">
                    <a16:creationId xmlns:a16="http://schemas.microsoft.com/office/drawing/2014/main" xmlns="" id="{5D3E5722-2600-4DCA-973F-2668F0572F77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83" name="타원 282">
                <a:extLst>
                  <a:ext uri="{FF2B5EF4-FFF2-40B4-BE49-F238E27FC236}">
                    <a16:creationId xmlns:a16="http://schemas.microsoft.com/office/drawing/2014/main" xmlns="" id="{338558C2-7B31-4305-A1CD-EF62C4641D65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xmlns="" id="{57B0D2AF-8FA2-496F-9F46-BBB068C7ACD4}"/>
                </a:ext>
              </a:extLst>
            </p:cNvPr>
            <p:cNvGrpSpPr/>
            <p:nvPr/>
          </p:nvGrpSpPr>
          <p:grpSpPr>
            <a:xfrm>
              <a:off x="7721887" y="4924111"/>
              <a:ext cx="203403" cy="203403"/>
              <a:chOff x="906633" y="1538584"/>
              <a:chExt cx="329291" cy="329291"/>
            </a:xfrm>
          </p:grpSpPr>
          <p:sp>
            <p:nvSpPr>
              <p:cNvPr id="285" name="타원 284">
                <a:extLst>
                  <a:ext uri="{FF2B5EF4-FFF2-40B4-BE49-F238E27FC236}">
                    <a16:creationId xmlns:a16="http://schemas.microsoft.com/office/drawing/2014/main" xmlns="" id="{86A059C3-666E-43BE-A72F-4ED6608AA7C6}"/>
                  </a:ext>
                </a:extLst>
              </p:cNvPr>
              <p:cNvSpPr/>
              <p:nvPr/>
            </p:nvSpPr>
            <p:spPr>
              <a:xfrm>
                <a:off x="1019961" y="1651912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86" name="타원 285">
                <a:extLst>
                  <a:ext uri="{FF2B5EF4-FFF2-40B4-BE49-F238E27FC236}">
                    <a16:creationId xmlns:a16="http://schemas.microsoft.com/office/drawing/2014/main" xmlns="" id="{B289BF7E-6CAC-4E2B-8CFC-A505A6E13964}"/>
                  </a:ext>
                </a:extLst>
              </p:cNvPr>
              <p:cNvSpPr/>
              <p:nvPr/>
            </p:nvSpPr>
            <p:spPr>
              <a:xfrm>
                <a:off x="906633" y="1538584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xmlns="" id="{04CD9954-7A6D-41B5-9165-7C0675E79FC2}"/>
                </a:ext>
              </a:extLst>
            </p:cNvPr>
            <p:cNvGrpSpPr/>
            <p:nvPr/>
          </p:nvGrpSpPr>
          <p:grpSpPr>
            <a:xfrm>
              <a:off x="7628077" y="6219158"/>
              <a:ext cx="416769" cy="416769"/>
              <a:chOff x="2568347" y="2969563"/>
              <a:chExt cx="551868" cy="551868"/>
            </a:xfrm>
          </p:grpSpPr>
          <p:sp>
            <p:nvSpPr>
              <p:cNvPr id="288" name="타원 287">
                <a:extLst>
                  <a:ext uri="{FF2B5EF4-FFF2-40B4-BE49-F238E27FC236}">
                    <a16:creationId xmlns:a16="http://schemas.microsoft.com/office/drawing/2014/main" xmlns="" id="{A954840D-139A-41EA-AC62-0C50FE4D57DF}"/>
                  </a:ext>
                </a:extLst>
              </p:cNvPr>
              <p:cNvSpPr/>
              <p:nvPr/>
            </p:nvSpPr>
            <p:spPr>
              <a:xfrm>
                <a:off x="2792964" y="3194180"/>
                <a:ext cx="102637" cy="102637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xmlns="" id="{993BEF77-0F6F-4182-A823-F8230552E8DB}"/>
                  </a:ext>
                </a:extLst>
              </p:cNvPr>
              <p:cNvSpPr/>
              <p:nvPr/>
            </p:nvSpPr>
            <p:spPr>
              <a:xfrm>
                <a:off x="2679636" y="3080852"/>
                <a:ext cx="329291" cy="329291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90" name="타원 289">
                <a:extLst>
                  <a:ext uri="{FF2B5EF4-FFF2-40B4-BE49-F238E27FC236}">
                    <a16:creationId xmlns:a16="http://schemas.microsoft.com/office/drawing/2014/main" xmlns="" id="{ABB21B66-2B29-4A94-94C8-8E9B28697BB2}"/>
                  </a:ext>
                </a:extLst>
              </p:cNvPr>
              <p:cNvSpPr/>
              <p:nvPr/>
            </p:nvSpPr>
            <p:spPr>
              <a:xfrm>
                <a:off x="2568347" y="2969563"/>
                <a:ext cx="551868" cy="551868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cxnSp>
          <p:nvCxnSpPr>
            <p:cNvPr id="291" name="연결선: 꺾임 290">
              <a:extLst>
                <a:ext uri="{FF2B5EF4-FFF2-40B4-BE49-F238E27FC236}">
                  <a16:creationId xmlns:a16="http://schemas.microsoft.com/office/drawing/2014/main" xmlns="" id="{0C693042-4273-4816-85CA-B7C4746AA710}"/>
                </a:ext>
              </a:extLst>
            </p:cNvPr>
            <p:cNvCxnSpPr>
              <a:cxnSpLocks/>
              <a:stCxn id="290" idx="4"/>
              <a:endCxn id="292" idx="3"/>
            </p:cNvCxnSpPr>
            <p:nvPr/>
          </p:nvCxnSpPr>
          <p:spPr>
            <a:xfrm rot="5400000" flipH="1">
              <a:off x="6512631" y="5312097"/>
              <a:ext cx="77721" cy="2476114"/>
            </a:xfrm>
            <a:prstGeom prst="bentConnector4">
              <a:avLst>
                <a:gd name="adj1" fmla="val -31094"/>
                <a:gd name="adj2" fmla="val 54208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xmlns="" id="{F4A94D1E-9642-4B35-85CF-CC570E60DA1D}"/>
                </a:ext>
              </a:extLst>
            </p:cNvPr>
            <p:cNvSpPr txBox="1"/>
            <p:nvPr/>
          </p:nvSpPr>
          <p:spPr>
            <a:xfrm>
              <a:off x="4465839" y="6341269"/>
              <a:ext cx="894509" cy="246221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동료</a:t>
              </a:r>
              <a:r>
                <a:rPr lang="en-US" altLang="ko-KR" sz="1000" dirty="0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ko-KR" altLang="en-US" sz="1000" dirty="0" err="1">
                  <a:solidFill>
                    <a:schemeClr val="accent4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참외씨</a:t>
              </a:r>
              <a:endParaRPr lang="ko-KR" altLang="en-US" sz="1000" dirty="0">
                <a:solidFill>
                  <a:schemeClr val="accent4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38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9FA718F7-9E78-48A7-9831-580888325F44}"/>
              </a:ext>
            </a:extLst>
          </p:cNvPr>
          <p:cNvSpPr txBox="1"/>
          <p:nvPr/>
        </p:nvSpPr>
        <p:spPr>
          <a:xfrm>
            <a:off x="452019" y="168335"/>
            <a:ext cx="46851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 무대 </a:t>
            </a:r>
            <a:endParaRPr lang="en-US" altLang="ko-KR" b="1" dirty="0" smtClean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r>
              <a:rPr lang="en-US" altLang="ko-KR" sz="1200" b="1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200" b="1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몬스터의</a:t>
            </a:r>
            <a:r>
              <a:rPr lang="ko-KR" altLang="en-US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</a:t>
            </a:r>
            <a:endParaRPr lang="ko-KR" altLang="en-US" sz="1200" b="1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5C92395-351F-440B-B37E-B0D6890285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96" y="816421"/>
            <a:ext cx="5806519" cy="57778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AF2740C-DAE4-4CFD-A4B3-075C32AEE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69" y="4472570"/>
            <a:ext cx="265656" cy="2976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968C6B4-A453-410F-B6E8-693B926EBF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189" y="5864490"/>
            <a:ext cx="265656" cy="297623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xmlns="" id="{CA51EDEB-2734-42A7-AB2A-AB3B1C95F525}"/>
              </a:ext>
            </a:extLst>
          </p:cNvPr>
          <p:cNvSpPr txBox="1"/>
          <p:nvPr/>
        </p:nvSpPr>
        <p:spPr>
          <a:xfrm>
            <a:off x="10657841" y="224449"/>
            <a:ext cx="1371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스테이지</a:t>
            </a:r>
            <a:r>
              <a:rPr lang="en-US" altLang="ko-KR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</a:t>
            </a:r>
            <a:r>
              <a:rPr lang="en-US" altLang="ko-KR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1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설정</a:t>
            </a:r>
          </a:p>
        </p:txBody>
      </p: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xmlns="" id="{0EF84965-C37D-4EFA-A782-4A96804A33E9}"/>
              </a:ext>
            </a:extLst>
          </p:cNvPr>
          <p:cNvCxnSpPr>
            <a:cxnSpLocks/>
          </p:cNvCxnSpPr>
          <p:nvPr/>
        </p:nvCxnSpPr>
        <p:spPr>
          <a:xfrm>
            <a:off x="2854960" y="355254"/>
            <a:ext cx="792734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0000000-0008-0000-0000-0000C6000000}"/>
              </a:ext>
            </a:extLst>
          </p:cNvPr>
          <p:cNvPicPr>
            <a:picLocks noChangeAspect="1"/>
            <a:extLst>
              <a:ext uri="{84589F7E-364E-4C9E-8A38-B11213B215E9}">
                <a14:cameraTool xmlns:a14="http://schemas.microsoft.com/office/drawing/2010/main" cellRange="이미징" spid="_x0000_s2744"/>
              </a:ext>
            </a:extLst>
          </p:cNvPicPr>
          <p:nvPr/>
        </p:nvPicPr>
        <p:blipFill rotWithShape="1">
          <a:blip r:embed="rId4"/>
          <a:srcRect t="11483" b="11484"/>
          <a:stretch>
            <a:fillRect/>
          </a:stretch>
        </p:blipFill>
        <p:spPr>
          <a:xfrm>
            <a:off x="6320629" y="4712623"/>
            <a:ext cx="346188" cy="336324"/>
          </a:xfrm>
          <a:prstGeom prst="rect">
            <a:avLst/>
          </a:prstGeom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0000000-0008-0000-0700-0000023800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1" t="16697" r="19964" b="10946"/>
          <a:stretch/>
        </p:blipFill>
        <p:spPr>
          <a:xfrm>
            <a:off x="6639580" y="4782662"/>
            <a:ext cx="237545" cy="253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0000000-0008-0000-0700-0000043800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125" y="4472570"/>
            <a:ext cx="379142" cy="3126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0000000-0008-0000-0700-00000A0000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1" y="4391721"/>
            <a:ext cx="474311" cy="4743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DC1EBC0-F1C6-419B-8542-2959204FEB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61" y="5776145"/>
            <a:ext cx="474311" cy="4743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A991C3B-9E44-4959-BE2A-89B5937AFD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29" y="5849499"/>
            <a:ext cx="379142" cy="3126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3464827-DB23-4A35-9167-BA28D873A4A0}"/>
              </a:ext>
            </a:extLst>
          </p:cNvPr>
          <p:cNvPicPr>
            <a:picLocks noChangeAspect="1"/>
            <a:extLst>
              <a:ext uri="{84589F7E-364E-4C9E-8A38-B11213B215E9}">
                <a14:cameraTool xmlns:a14="http://schemas.microsoft.com/office/drawing/2010/main" cellRange="이미징" spid="_x0000_s2744"/>
              </a:ext>
            </a:extLst>
          </p:cNvPicPr>
          <p:nvPr/>
        </p:nvPicPr>
        <p:blipFill rotWithShape="1">
          <a:blip r:embed="rId4"/>
          <a:srcRect t="11483" b="11484"/>
          <a:stretch>
            <a:fillRect/>
          </a:stretch>
        </p:blipFill>
        <p:spPr>
          <a:xfrm>
            <a:off x="6833065" y="5872543"/>
            <a:ext cx="296773" cy="288317"/>
          </a:xfrm>
          <a:prstGeom prst="rect">
            <a:avLst/>
          </a:prstGeom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2FE0C9A-67F2-4482-8F43-286DCD4CA7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1" t="16697" r="19964" b="10946"/>
          <a:stretch/>
        </p:blipFill>
        <p:spPr>
          <a:xfrm>
            <a:off x="6576436" y="5878898"/>
            <a:ext cx="237545" cy="2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4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8E472AE4-51A9-48CD-B299-4F5AED081D1A}"/>
              </a:ext>
            </a:extLst>
          </p:cNvPr>
          <p:cNvSpPr txBox="1"/>
          <p:nvPr/>
        </p:nvSpPr>
        <p:spPr>
          <a:xfrm>
            <a:off x="452019" y="168335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트리거 </a:t>
            </a:r>
            <a:r>
              <a:rPr lang="en-US" altLang="ko-KR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트리거의 발동 조건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FCDCCE6-F9E8-447D-AB10-46619E63BA45}"/>
              </a:ext>
            </a:extLst>
          </p:cNvPr>
          <p:cNvSpPr/>
          <p:nvPr/>
        </p:nvSpPr>
        <p:spPr>
          <a:xfrm>
            <a:off x="896645" y="1056443"/>
            <a:ext cx="4685122" cy="781236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평소에는 보이지 않던 공간의 벽에 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PC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가까이 다가가 벽에 닿으면 공간이 보이게 된다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E1E9E97-1566-43D9-9561-6B74EC3965F1}"/>
              </a:ext>
            </a:extLst>
          </p:cNvPr>
          <p:cNvSpPr/>
          <p:nvPr/>
        </p:nvSpPr>
        <p:spPr>
          <a:xfrm>
            <a:off x="896645" y="1965837"/>
            <a:ext cx="4685122" cy="781236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첫 번째 보스 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2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처치하면 막혀 있던 마을 </a:t>
            </a:r>
            <a:r>
              <a:rPr lang="ko-KR" altLang="en-US" sz="12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맵으로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가는 통로의 독 폭포수가 사라진다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27EC0D5-7D47-429D-8B68-FC1D1519BC94}"/>
              </a:ext>
            </a:extLst>
          </p:cNvPr>
          <p:cNvSpPr/>
          <p:nvPr/>
        </p:nvSpPr>
        <p:spPr>
          <a:xfrm>
            <a:off x="896645" y="2875231"/>
            <a:ext cx="4685122" cy="781236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 내 특정 주민의 </a:t>
            </a:r>
            <a:r>
              <a:rPr lang="ko-KR" altLang="en-US" sz="12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캐슈넛을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언급하는 대화를 듣게 되면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마을의 안쪽에 있는 지하감옥으로 들어갈 수 있게 된다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C3C598-649B-44FB-A74A-94C95352E104}"/>
              </a:ext>
            </a:extLst>
          </p:cNvPr>
          <p:cNvSpPr/>
          <p:nvPr/>
        </p:nvSpPr>
        <p:spPr>
          <a:xfrm>
            <a:off x="896645" y="3784625"/>
            <a:ext cx="4685122" cy="781236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호박씨의 퀘스트를 그대로 이행하면 마을에서 추방당하면서 마을 맵 이전으로 돌아갈 수 없게 된다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BA0BEFE-58FE-4BFA-86DC-479B0B0F7A50}"/>
              </a:ext>
            </a:extLst>
          </p:cNvPr>
          <p:cNvSpPr/>
          <p:nvPr/>
        </p:nvSpPr>
        <p:spPr>
          <a:xfrm>
            <a:off x="896645" y="4694019"/>
            <a:ext cx="4685122" cy="781236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NPC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형태의 누렁을 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죽인다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선택을 하게 되면 동료 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팥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만날 수  없게 된다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A4BAC20-E0C3-4A40-B4AD-EA03ACB5FF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62" y="1147417"/>
            <a:ext cx="5594726" cy="51545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268D217-AAF2-48E0-8FD1-3036666A543E}"/>
              </a:ext>
            </a:extLst>
          </p:cNvPr>
          <p:cNvSpPr/>
          <p:nvPr/>
        </p:nvSpPr>
        <p:spPr>
          <a:xfrm>
            <a:off x="896645" y="5604076"/>
            <a:ext cx="4685122" cy="781236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내의 모든 동료 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명을 모으면 </a:t>
            </a:r>
            <a:r>
              <a:rPr lang="ko-KR" altLang="en-US" sz="12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진엔딩을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볼 수 있는 </a:t>
            </a:r>
            <a:r>
              <a:rPr lang="ko-KR" altLang="en-US" sz="12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맵이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열린다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2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98D98B0F-3C20-4509-9F37-239300E22F05}"/>
              </a:ext>
            </a:extLst>
          </p:cNvPr>
          <p:cNvSpPr/>
          <p:nvPr/>
        </p:nvSpPr>
        <p:spPr>
          <a:xfrm>
            <a:off x="7482766" y="1058404"/>
            <a:ext cx="388657" cy="388657"/>
          </a:xfrm>
          <a:prstGeom prst="ellipse">
            <a:avLst/>
          </a:prstGeom>
          <a:solidFill>
            <a:schemeClr val="accent4">
              <a:alpha val="31000"/>
            </a:schemeClr>
          </a:solidFill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657983DE-C22E-405F-97BF-3F34084D1C8A}"/>
              </a:ext>
            </a:extLst>
          </p:cNvPr>
          <p:cNvSpPr/>
          <p:nvPr/>
        </p:nvSpPr>
        <p:spPr>
          <a:xfrm>
            <a:off x="9747635" y="2622537"/>
            <a:ext cx="388657" cy="388657"/>
          </a:xfrm>
          <a:prstGeom prst="ellipse">
            <a:avLst/>
          </a:prstGeom>
          <a:solidFill>
            <a:schemeClr val="accent4">
              <a:alpha val="31000"/>
            </a:schemeClr>
          </a:solidFill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9CD553A5-500C-48A1-B174-5A4DA6353929}"/>
              </a:ext>
            </a:extLst>
          </p:cNvPr>
          <p:cNvSpPr/>
          <p:nvPr/>
        </p:nvSpPr>
        <p:spPr>
          <a:xfrm>
            <a:off x="9242846" y="2928139"/>
            <a:ext cx="388657" cy="388657"/>
          </a:xfrm>
          <a:prstGeom prst="ellipse">
            <a:avLst/>
          </a:prstGeom>
          <a:solidFill>
            <a:schemeClr val="accent4">
              <a:alpha val="31000"/>
            </a:schemeClr>
          </a:solidFill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CA371BAB-17C5-4401-8A58-5D05884412E4}"/>
              </a:ext>
            </a:extLst>
          </p:cNvPr>
          <p:cNvSpPr/>
          <p:nvPr/>
        </p:nvSpPr>
        <p:spPr>
          <a:xfrm>
            <a:off x="8191792" y="5475255"/>
            <a:ext cx="388657" cy="388657"/>
          </a:xfrm>
          <a:prstGeom prst="ellipse">
            <a:avLst/>
          </a:prstGeom>
          <a:solidFill>
            <a:schemeClr val="accent4">
              <a:alpha val="31000"/>
            </a:schemeClr>
          </a:solidFill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A67C522C-9A3A-44DF-9F8D-84747FDD6286}"/>
              </a:ext>
            </a:extLst>
          </p:cNvPr>
          <p:cNvSpPr/>
          <p:nvPr/>
        </p:nvSpPr>
        <p:spPr>
          <a:xfrm>
            <a:off x="7650008" y="4584749"/>
            <a:ext cx="388657" cy="388657"/>
          </a:xfrm>
          <a:prstGeom prst="ellipse">
            <a:avLst/>
          </a:prstGeom>
          <a:solidFill>
            <a:schemeClr val="accent4">
              <a:alpha val="31000"/>
            </a:schemeClr>
          </a:solidFill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B915FE8F-9BF2-4F33-ACC5-760A0096E63B}"/>
              </a:ext>
            </a:extLst>
          </p:cNvPr>
          <p:cNvSpPr/>
          <p:nvPr/>
        </p:nvSpPr>
        <p:spPr>
          <a:xfrm>
            <a:off x="9142936" y="6187641"/>
            <a:ext cx="388657" cy="388657"/>
          </a:xfrm>
          <a:prstGeom prst="ellipse">
            <a:avLst/>
          </a:prstGeom>
          <a:solidFill>
            <a:schemeClr val="accent4">
              <a:alpha val="31000"/>
            </a:schemeClr>
          </a:solidFill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8DE1BFA1-E2F3-4112-AC8B-07084C63E530}"/>
              </a:ext>
            </a:extLst>
          </p:cNvPr>
          <p:cNvSpPr/>
          <p:nvPr/>
        </p:nvSpPr>
        <p:spPr>
          <a:xfrm>
            <a:off x="648070" y="1056443"/>
            <a:ext cx="248575" cy="78057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86771B80-B18B-4494-91A5-4134264C28F4}"/>
              </a:ext>
            </a:extLst>
          </p:cNvPr>
          <p:cNvSpPr/>
          <p:nvPr/>
        </p:nvSpPr>
        <p:spPr>
          <a:xfrm>
            <a:off x="647400" y="1965174"/>
            <a:ext cx="248575" cy="78057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1A8EE71D-CAF1-46AA-A0AF-0AF22BB4FE4F}"/>
              </a:ext>
            </a:extLst>
          </p:cNvPr>
          <p:cNvSpPr/>
          <p:nvPr/>
        </p:nvSpPr>
        <p:spPr>
          <a:xfrm>
            <a:off x="646060" y="2873242"/>
            <a:ext cx="248575" cy="78057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4CE5A77-3501-4FF5-BDDD-21DB9902E7EF}"/>
              </a:ext>
            </a:extLst>
          </p:cNvPr>
          <p:cNvSpPr/>
          <p:nvPr/>
        </p:nvSpPr>
        <p:spPr>
          <a:xfrm>
            <a:off x="646060" y="3784625"/>
            <a:ext cx="248575" cy="78057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80C7642-E438-4AF0-B4DB-3501869C896C}"/>
              </a:ext>
            </a:extLst>
          </p:cNvPr>
          <p:cNvSpPr/>
          <p:nvPr/>
        </p:nvSpPr>
        <p:spPr>
          <a:xfrm>
            <a:off x="646059" y="4691035"/>
            <a:ext cx="248575" cy="78057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5B459941-67B1-47D9-BB5D-022ED1745846}"/>
              </a:ext>
            </a:extLst>
          </p:cNvPr>
          <p:cNvSpPr/>
          <p:nvPr/>
        </p:nvSpPr>
        <p:spPr>
          <a:xfrm>
            <a:off x="646395" y="5599103"/>
            <a:ext cx="248575" cy="78057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6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7A474CC9-DE3A-4BE3-A714-1ED2AC78DE22}"/>
              </a:ext>
            </a:extLst>
          </p:cNvPr>
          <p:cNvSpPr txBox="1"/>
          <p:nvPr/>
        </p:nvSpPr>
        <p:spPr>
          <a:xfrm>
            <a:off x="7854717" y="637151"/>
            <a:ext cx="3126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15C74E-68DA-4C09-8858-8CD99703314B}"/>
              </a:ext>
            </a:extLst>
          </p:cNvPr>
          <p:cNvSpPr txBox="1"/>
          <p:nvPr/>
        </p:nvSpPr>
        <p:spPr>
          <a:xfrm>
            <a:off x="10103888" y="1938540"/>
            <a:ext cx="3126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85F5D0A-B82A-4223-970E-56F1924657D1}"/>
              </a:ext>
            </a:extLst>
          </p:cNvPr>
          <p:cNvSpPr txBox="1"/>
          <p:nvPr/>
        </p:nvSpPr>
        <p:spPr>
          <a:xfrm>
            <a:off x="9665851" y="3469149"/>
            <a:ext cx="3126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31C2D9F-0B56-41E7-84FA-792507C887B7}"/>
              </a:ext>
            </a:extLst>
          </p:cNvPr>
          <p:cNvSpPr txBox="1"/>
          <p:nvPr/>
        </p:nvSpPr>
        <p:spPr>
          <a:xfrm>
            <a:off x="7666398" y="3571040"/>
            <a:ext cx="3126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05F7EC20-3CC6-4D3F-9865-A86E19FB1A84}"/>
              </a:ext>
            </a:extLst>
          </p:cNvPr>
          <p:cNvSpPr txBox="1"/>
          <p:nvPr/>
        </p:nvSpPr>
        <p:spPr>
          <a:xfrm>
            <a:off x="8229800" y="6305316"/>
            <a:ext cx="3126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FFD9B3AF-88AB-4F7B-A95E-61F32CEE8C64}"/>
              </a:ext>
            </a:extLst>
          </p:cNvPr>
          <p:cNvSpPr txBox="1"/>
          <p:nvPr/>
        </p:nvSpPr>
        <p:spPr>
          <a:xfrm>
            <a:off x="9731413" y="6195010"/>
            <a:ext cx="3126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5845F93C-31E6-4FDA-828C-D6FF77159844}"/>
              </a:ext>
            </a:extLst>
          </p:cNvPr>
          <p:cNvCxnSpPr>
            <a:stCxn id="49" idx="6"/>
            <a:endCxn id="69" idx="1"/>
          </p:cNvCxnSpPr>
          <p:nvPr/>
        </p:nvCxnSpPr>
        <p:spPr>
          <a:xfrm flipV="1">
            <a:off x="9531593" y="6379676"/>
            <a:ext cx="199820" cy="229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C7F76EE3-BDCE-4238-A13D-FF98F1A10CC4}"/>
              </a:ext>
            </a:extLst>
          </p:cNvPr>
          <p:cNvCxnSpPr>
            <a:cxnSpLocks/>
            <a:stCxn id="40" idx="4"/>
            <a:endCxn id="68" idx="0"/>
          </p:cNvCxnSpPr>
          <p:nvPr/>
        </p:nvCxnSpPr>
        <p:spPr>
          <a:xfrm flipH="1">
            <a:off x="8386120" y="5863912"/>
            <a:ext cx="1" cy="441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4A6CD65E-2F1F-448D-B5ED-D86799BDADEE}"/>
              </a:ext>
            </a:extLst>
          </p:cNvPr>
          <p:cNvCxnSpPr>
            <a:cxnSpLocks/>
            <a:stCxn id="67" idx="2"/>
            <a:endCxn id="44" idx="0"/>
          </p:cNvCxnSpPr>
          <p:nvPr/>
        </p:nvCxnSpPr>
        <p:spPr>
          <a:xfrm>
            <a:off x="7822718" y="3940372"/>
            <a:ext cx="21619" cy="64437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xmlns="" id="{EC4A49B9-5DCE-4C13-AD72-A3E5649626FC}"/>
              </a:ext>
            </a:extLst>
          </p:cNvPr>
          <p:cNvCxnSpPr>
            <a:cxnSpLocks/>
            <a:stCxn id="66" idx="1"/>
            <a:endCxn id="36" idx="4"/>
          </p:cNvCxnSpPr>
          <p:nvPr/>
        </p:nvCxnSpPr>
        <p:spPr>
          <a:xfrm rot="10800000">
            <a:off x="9437175" y="3316797"/>
            <a:ext cx="228676" cy="337019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xmlns="" id="{9F221DB6-41E4-48B7-8E4D-F4672E30F097}"/>
              </a:ext>
            </a:extLst>
          </p:cNvPr>
          <p:cNvCxnSpPr>
            <a:stCxn id="65" idx="1"/>
            <a:endCxn id="19" idx="0"/>
          </p:cNvCxnSpPr>
          <p:nvPr/>
        </p:nvCxnSpPr>
        <p:spPr>
          <a:xfrm rot="10800000" flipV="1">
            <a:off x="9941964" y="2123205"/>
            <a:ext cx="161924" cy="499331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xmlns="" id="{6111D0B6-FBE1-4741-A862-530233F485B3}"/>
              </a:ext>
            </a:extLst>
          </p:cNvPr>
          <p:cNvCxnSpPr>
            <a:stCxn id="59" idx="1"/>
            <a:endCxn id="13" idx="0"/>
          </p:cNvCxnSpPr>
          <p:nvPr/>
        </p:nvCxnSpPr>
        <p:spPr>
          <a:xfrm rot="10800000" flipV="1">
            <a:off x="7677095" y="821816"/>
            <a:ext cx="177622" cy="236587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7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8E472AE4-51A9-48CD-B299-4F5AED081D1A}"/>
              </a:ext>
            </a:extLst>
          </p:cNvPr>
          <p:cNvSpPr txBox="1"/>
          <p:nvPr/>
        </p:nvSpPr>
        <p:spPr>
          <a:xfrm>
            <a:off x="452019" y="168335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트리거 </a:t>
            </a:r>
            <a:r>
              <a:rPr lang="en-US" altLang="ko-KR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트리거의 발동 </a:t>
            </a:r>
            <a:r>
              <a:rPr lang="ko-KR" altLang="en-US" sz="1200" b="1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조건</a:t>
            </a:r>
            <a:r>
              <a:rPr lang="en-US" altLang="ko-KR" sz="1200" b="1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_</a:t>
            </a:r>
            <a:r>
              <a:rPr lang="ko-KR" altLang="en-US" sz="1200" b="1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팥의 경우</a:t>
            </a:r>
            <a:endParaRPr lang="ko-KR" altLang="en-US" sz="1200" b="1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BA0BEFE-58FE-4BFA-86DC-479B0B0F7A50}"/>
              </a:ext>
            </a:extLst>
          </p:cNvPr>
          <p:cNvSpPr/>
          <p:nvPr/>
        </p:nvSpPr>
        <p:spPr>
          <a:xfrm>
            <a:off x="3521004" y="1311627"/>
            <a:ext cx="4685122" cy="781236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생선뼈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열쇠로 잠겨진 공간의 문을 연 후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NPC ‘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팥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말을 걸어 사라진 동생이 있다는 말을 듣는다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268D217-AAF2-48E0-8FD1-3036666A543E}"/>
              </a:ext>
            </a:extLst>
          </p:cNvPr>
          <p:cNvSpPr/>
          <p:nvPr/>
        </p:nvSpPr>
        <p:spPr>
          <a:xfrm>
            <a:off x="3521004" y="2754344"/>
            <a:ext cx="4685122" cy="781236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앨리트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몬스터 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자아가 있는 누렁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죽이지 않고 몬스터를 유인하여 </a:t>
            </a:r>
            <a:endParaRPr lang="en-US" altLang="ko-KR" sz="12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잠겨진 공간으로 이동한다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데미지 입어도 무방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80C7642-E438-4AF0-B4DB-3501869C896C}"/>
              </a:ext>
            </a:extLst>
          </p:cNvPr>
          <p:cNvSpPr/>
          <p:nvPr/>
        </p:nvSpPr>
        <p:spPr>
          <a:xfrm>
            <a:off x="3521004" y="1083076"/>
            <a:ext cx="4685122" cy="2401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5BEB54E-D889-49F9-A0D4-45B8612C8036}"/>
              </a:ext>
            </a:extLst>
          </p:cNvPr>
          <p:cNvSpPr/>
          <p:nvPr/>
        </p:nvSpPr>
        <p:spPr>
          <a:xfrm>
            <a:off x="3521004" y="2514207"/>
            <a:ext cx="4685122" cy="2401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07C005-F600-4F55-86A0-27BACA83798E}"/>
              </a:ext>
            </a:extLst>
          </p:cNvPr>
          <p:cNvCxnSpPr>
            <a:stCxn id="9" idx="2"/>
            <a:endCxn id="35" idx="0"/>
          </p:cNvCxnSpPr>
          <p:nvPr/>
        </p:nvCxnSpPr>
        <p:spPr>
          <a:xfrm>
            <a:off x="5863565" y="2092863"/>
            <a:ext cx="0" cy="421344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DFA6F82A-9E4D-4BD9-8717-9F448C6F3F26}"/>
              </a:ext>
            </a:extLst>
          </p:cNvPr>
          <p:cNvSpPr/>
          <p:nvPr/>
        </p:nvSpPr>
        <p:spPr>
          <a:xfrm>
            <a:off x="3521004" y="4194006"/>
            <a:ext cx="4685122" cy="781236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앨리트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몬스터 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자아가 있는 누렁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잠겨진 공간에 들어오게 되면 발생하는 애니메이션 이벤트를 확인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후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팥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말을 건다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A99F139F-2164-40DC-9B97-DDD9CAC0D8B5}"/>
              </a:ext>
            </a:extLst>
          </p:cNvPr>
          <p:cNvSpPr/>
          <p:nvPr/>
        </p:nvSpPr>
        <p:spPr>
          <a:xfrm>
            <a:off x="3521004" y="3953869"/>
            <a:ext cx="4685122" cy="2401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6B4CBD25-27E2-4C6E-8704-3769DFE10EC0}"/>
              </a:ext>
            </a:extLst>
          </p:cNvPr>
          <p:cNvCxnSpPr/>
          <p:nvPr/>
        </p:nvCxnSpPr>
        <p:spPr>
          <a:xfrm>
            <a:off x="5852736" y="3535580"/>
            <a:ext cx="0" cy="421344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3914F66E-010D-448C-B026-7542B6E4F51E}"/>
              </a:ext>
            </a:extLst>
          </p:cNvPr>
          <p:cNvSpPr/>
          <p:nvPr/>
        </p:nvSpPr>
        <p:spPr>
          <a:xfrm>
            <a:off x="3521004" y="5636723"/>
            <a:ext cx="4685122" cy="781236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팥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동료로 영입된다</a:t>
            </a:r>
            <a:r>
              <a:rPr lang="en-US" altLang="ko-KR" sz="12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74D949C-4EF5-4831-984D-953D2C906DDB}"/>
              </a:ext>
            </a:extLst>
          </p:cNvPr>
          <p:cNvSpPr/>
          <p:nvPr/>
        </p:nvSpPr>
        <p:spPr>
          <a:xfrm>
            <a:off x="3521004" y="5396586"/>
            <a:ext cx="4685122" cy="2401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RESULT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C5D6D666-1747-414C-B460-94465BA358EC}"/>
              </a:ext>
            </a:extLst>
          </p:cNvPr>
          <p:cNvCxnSpPr/>
          <p:nvPr/>
        </p:nvCxnSpPr>
        <p:spPr>
          <a:xfrm>
            <a:off x="5848833" y="4975242"/>
            <a:ext cx="0" cy="421344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xmlns="" id="{62780FAD-8DCB-4862-A987-3A51C0145A3C}"/>
              </a:ext>
            </a:extLst>
          </p:cNvPr>
          <p:cNvSpPr/>
          <p:nvPr/>
        </p:nvSpPr>
        <p:spPr>
          <a:xfrm rot="10800000">
            <a:off x="5765910" y="2421935"/>
            <a:ext cx="195309" cy="8921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xmlns="" id="{F5E9156E-ADB0-4250-B742-A52C32085588}"/>
              </a:ext>
            </a:extLst>
          </p:cNvPr>
          <p:cNvSpPr/>
          <p:nvPr/>
        </p:nvSpPr>
        <p:spPr>
          <a:xfrm rot="10800000">
            <a:off x="5751178" y="3880014"/>
            <a:ext cx="195309" cy="8921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xmlns="" id="{2B8094DC-F824-444C-855E-E780E57561BE}"/>
              </a:ext>
            </a:extLst>
          </p:cNvPr>
          <p:cNvSpPr/>
          <p:nvPr/>
        </p:nvSpPr>
        <p:spPr>
          <a:xfrm rot="10800000">
            <a:off x="5757032" y="5321251"/>
            <a:ext cx="195309" cy="8921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9E5728AD-2578-444B-92FE-68EAF1D0C5E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206126" y="3144962"/>
            <a:ext cx="652645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7CFA85B9-DD48-4D77-AB90-632DAE89CC23}"/>
              </a:ext>
            </a:extLst>
          </p:cNvPr>
          <p:cNvSpPr/>
          <p:nvPr/>
        </p:nvSpPr>
        <p:spPr>
          <a:xfrm>
            <a:off x="8546572" y="3024893"/>
            <a:ext cx="1723748" cy="241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앨리트</a:t>
            </a: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몬스터 처치 시 실패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CC512878-3CF2-47E5-A076-8E70556D775D}"/>
              </a:ext>
            </a:extLst>
          </p:cNvPr>
          <p:cNvSpPr/>
          <p:nvPr/>
        </p:nvSpPr>
        <p:spPr>
          <a:xfrm>
            <a:off x="2414725" y="736847"/>
            <a:ext cx="8087557" cy="595281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98B0BC79-655B-457E-A0B0-D335E461216B}"/>
              </a:ext>
            </a:extLst>
          </p:cNvPr>
          <p:cNvSpPr/>
          <p:nvPr/>
        </p:nvSpPr>
        <p:spPr>
          <a:xfrm>
            <a:off x="901723" y="736847"/>
            <a:ext cx="1513002" cy="3462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팥의 동료 영입 조건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84E2F872-DEB3-49C8-8620-2E9A9479D2A2}"/>
              </a:ext>
            </a:extLst>
          </p:cNvPr>
          <p:cNvSpPr/>
          <p:nvPr/>
        </p:nvSpPr>
        <p:spPr>
          <a:xfrm>
            <a:off x="8146092" y="3084926"/>
            <a:ext cx="120067" cy="12006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8E472AE4-51A9-48CD-B299-4F5AED081D1A}"/>
              </a:ext>
            </a:extLst>
          </p:cNvPr>
          <p:cNvSpPr txBox="1"/>
          <p:nvPr/>
        </p:nvSpPr>
        <p:spPr>
          <a:xfrm>
            <a:off x="452019" y="168335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트리거 </a:t>
            </a:r>
            <a:r>
              <a:rPr lang="en-US" altLang="ko-KR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200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연결된 트리거</a:t>
            </a: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xmlns="" id="{0AEA0A4A-A397-4B48-B671-46C7BBCC4858}"/>
              </a:ext>
            </a:extLst>
          </p:cNvPr>
          <p:cNvGrpSpPr/>
          <p:nvPr/>
        </p:nvGrpSpPr>
        <p:grpSpPr>
          <a:xfrm>
            <a:off x="730188" y="1071424"/>
            <a:ext cx="10731624" cy="5362113"/>
            <a:chOff x="1777013" y="923277"/>
            <a:chExt cx="8637973" cy="5362113"/>
          </a:xfrm>
        </p:grpSpPr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xmlns="" id="{649EAAD8-6A81-43AC-89B7-BEDE8A1985CF}"/>
                </a:ext>
              </a:extLst>
            </p:cNvPr>
            <p:cNvSpPr/>
            <p:nvPr/>
          </p:nvSpPr>
          <p:spPr>
            <a:xfrm>
              <a:off x="1777013" y="923277"/>
              <a:ext cx="8637973" cy="536211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28" name="Straight Connector 9">
              <a:extLst>
                <a:ext uri="{FF2B5EF4-FFF2-40B4-BE49-F238E27FC236}">
                  <a16:creationId xmlns:a16="http://schemas.microsoft.com/office/drawing/2014/main" xmlns="" id="{364321A5-4FBD-4CB5-B172-9B8964D6AFF4}"/>
                </a:ext>
              </a:extLst>
            </p:cNvPr>
            <p:cNvCxnSpPr/>
            <p:nvPr/>
          </p:nvCxnSpPr>
          <p:spPr>
            <a:xfrm flipV="1">
              <a:off x="1777013" y="923277"/>
              <a:ext cx="8637973" cy="5362113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721EE61C-8698-4537-8933-FC0702FC0938}"/>
              </a:ext>
            </a:extLst>
          </p:cNvPr>
          <p:cNvCxnSpPr>
            <a:cxnSpLocks/>
          </p:cNvCxnSpPr>
          <p:nvPr/>
        </p:nvCxnSpPr>
        <p:spPr>
          <a:xfrm>
            <a:off x="3285478" y="5157928"/>
            <a:ext cx="0" cy="1275609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48D14649-6E58-436A-A59E-F77641485A72}"/>
              </a:ext>
            </a:extLst>
          </p:cNvPr>
          <p:cNvCxnSpPr>
            <a:cxnSpLocks/>
          </p:cNvCxnSpPr>
          <p:nvPr/>
        </p:nvCxnSpPr>
        <p:spPr>
          <a:xfrm>
            <a:off x="5438313" y="4119240"/>
            <a:ext cx="0" cy="2314297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46C06485-67F2-4738-A028-EAC5D414188F}"/>
              </a:ext>
            </a:extLst>
          </p:cNvPr>
          <p:cNvCxnSpPr>
            <a:cxnSpLocks/>
          </p:cNvCxnSpPr>
          <p:nvPr/>
        </p:nvCxnSpPr>
        <p:spPr>
          <a:xfrm>
            <a:off x="7591148" y="3045041"/>
            <a:ext cx="0" cy="3388496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0D2FE92-E72A-4BD8-82D4-A42079918E85}"/>
              </a:ext>
            </a:extLst>
          </p:cNvPr>
          <p:cNvCxnSpPr>
            <a:cxnSpLocks/>
          </p:cNvCxnSpPr>
          <p:nvPr/>
        </p:nvCxnSpPr>
        <p:spPr>
          <a:xfrm>
            <a:off x="9619696" y="1984306"/>
            <a:ext cx="0" cy="448045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A7BC4C2E-C2E0-4C00-A0B3-82500813416A}"/>
              </a:ext>
            </a:extLst>
          </p:cNvPr>
          <p:cNvSpPr/>
          <p:nvPr/>
        </p:nvSpPr>
        <p:spPr>
          <a:xfrm>
            <a:off x="7859248" y="2610035"/>
            <a:ext cx="1513002" cy="4838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해바라기씨의 동료 영입 조건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4ACBD513-EC13-4DAE-8F0E-1550F3DEB40F}"/>
              </a:ext>
            </a:extLst>
          </p:cNvPr>
          <p:cNvSpPr/>
          <p:nvPr/>
        </p:nvSpPr>
        <p:spPr>
          <a:xfrm>
            <a:off x="5758229" y="3162458"/>
            <a:ext cx="1513002" cy="4807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완두콩 형제의 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동료 영입 조건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7A2A573-3AD7-4D6E-B113-C265605602D8}"/>
              </a:ext>
            </a:extLst>
          </p:cNvPr>
          <p:cNvSpPr/>
          <p:nvPr/>
        </p:nvSpPr>
        <p:spPr>
          <a:xfrm>
            <a:off x="3599442" y="4026173"/>
            <a:ext cx="1513002" cy="4483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캐슈넛의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동료 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영입 조건</a:t>
            </a: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xmlns="" id="{D9B6765B-6D34-432F-93B7-59977BB16AB7}"/>
              </a:ext>
            </a:extLst>
          </p:cNvPr>
          <p:cNvSpPr/>
          <p:nvPr/>
        </p:nvSpPr>
        <p:spPr>
          <a:xfrm>
            <a:off x="882682" y="5109043"/>
            <a:ext cx="2275389" cy="1275608"/>
          </a:xfrm>
          <a:prstGeom prst="flowChartProcess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D402D57D-0703-441E-B633-7DD55C66AFA7}"/>
              </a:ext>
            </a:extLst>
          </p:cNvPr>
          <p:cNvSpPr/>
          <p:nvPr/>
        </p:nvSpPr>
        <p:spPr>
          <a:xfrm>
            <a:off x="1280575" y="4631542"/>
            <a:ext cx="1485732" cy="433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소나무 씨의 동료 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영입 조건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87D6B9D-277F-4202-A915-F7A02A317EDF}"/>
              </a:ext>
            </a:extLst>
          </p:cNvPr>
          <p:cNvSpPr txBox="1"/>
          <p:nvPr/>
        </p:nvSpPr>
        <p:spPr>
          <a:xfrm>
            <a:off x="1030244" y="5123777"/>
            <a:ext cx="2080682" cy="12464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숨겨진 공간의 튜토리얼을 완료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말을 걸어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솔 우산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사라졌다는 것을 들음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사라진 우산 퀘스트 시작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주변 몬스터를 처치하고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솔 우산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전해준 후 동료로 영입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.(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xmlns="" id="{65C60E0A-2A81-477E-844F-3411D63AD646}"/>
              </a:ext>
            </a:extLst>
          </p:cNvPr>
          <p:cNvSpPr/>
          <p:nvPr/>
        </p:nvSpPr>
        <p:spPr>
          <a:xfrm>
            <a:off x="3343506" y="4522479"/>
            <a:ext cx="2024875" cy="1843099"/>
          </a:xfrm>
          <a:prstGeom prst="flowChartProcess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276B9BF-7527-44B2-9825-AFD97CFD6247}"/>
              </a:ext>
            </a:extLst>
          </p:cNvPr>
          <p:cNvSpPr txBox="1"/>
          <p:nvPr/>
        </p:nvSpPr>
        <p:spPr>
          <a:xfrm>
            <a:off x="3405351" y="4545992"/>
            <a:ext cx="1917670" cy="18062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 내 특정 주민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NPC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대한 이야기를 들음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마을의 지하 감옥에서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캐슈넛에게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말을 검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예언 퀘스트 시작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 내 확인하기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(A)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버튼을 눌러 감옥 키 오브젝트를 얻음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캐슈넛에게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말을 걸어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캐슈넛의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예언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퀘스트 완료</a:t>
            </a:r>
            <a:endParaRPr lang="en-US" altLang="ko-KR" sz="10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xmlns="" id="{5B6E01F9-7E20-46F3-B9B4-4279852BED4B}"/>
              </a:ext>
            </a:extLst>
          </p:cNvPr>
          <p:cNvSpPr/>
          <p:nvPr/>
        </p:nvSpPr>
        <p:spPr>
          <a:xfrm>
            <a:off x="5502293" y="3686702"/>
            <a:ext cx="2024875" cy="2665554"/>
          </a:xfrm>
          <a:prstGeom prst="flowChartProcess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6D65468-E6F5-4898-A7B1-8BDE3A115CED}"/>
              </a:ext>
            </a:extLst>
          </p:cNvPr>
          <p:cNvSpPr txBox="1"/>
          <p:nvPr/>
        </p:nvSpPr>
        <p:spPr>
          <a:xfrm>
            <a:off x="5545074" y="3696804"/>
            <a:ext cx="1961552" cy="22082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전위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(1)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영역에서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찢어진 옷자락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오브젝트 획득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오브젝트 획득 후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특정 지역에서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괴성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관련된 이벤트를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번 확인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완두콩의 등장 이벤트 확인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형제의 행방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퀘스트 시작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앨리트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몬스터 중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특정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몹에게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완두콩이 들어가 있는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물렁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몬스터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알코올 아이템 사용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완두콩 형제들에게 말을 걸어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형제의 행방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퀘스트 완료 후 동료로 영입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64" name="순서도: 처리 63">
            <a:extLst>
              <a:ext uri="{FF2B5EF4-FFF2-40B4-BE49-F238E27FC236}">
                <a16:creationId xmlns:a16="http://schemas.microsoft.com/office/drawing/2014/main" xmlns="" id="{37432E8F-6DDA-4A0D-BFEF-A35CE67C45F2}"/>
              </a:ext>
            </a:extLst>
          </p:cNvPr>
          <p:cNvSpPr/>
          <p:nvPr/>
        </p:nvSpPr>
        <p:spPr>
          <a:xfrm>
            <a:off x="7618301" y="3142830"/>
            <a:ext cx="1974243" cy="2920617"/>
          </a:xfrm>
          <a:prstGeom prst="flowChartProcess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722CDC7-57D9-4A98-B76E-C78C82B8839E}"/>
              </a:ext>
            </a:extLst>
          </p:cNvPr>
          <p:cNvSpPr txBox="1"/>
          <p:nvPr/>
        </p:nvSpPr>
        <p:spPr>
          <a:xfrm>
            <a:off x="7659498" y="3178067"/>
            <a:ext cx="1912503" cy="25930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전위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영역의 마을 지하 감옥에서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풀죽은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삐에로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말을 걸음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잊혀진 웃음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퀘스트 시작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식도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(3)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구역에 가서 나타난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삐에로에게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말을 걸음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선택지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웃음을 기다리고 있는 씨앗이 있다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.”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선택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PC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대전 시작 → 승리</a:t>
            </a:r>
            <a:endParaRPr lang="en-US" altLang="ko-KR" sz="10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전위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돌아가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풀죽은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삐에로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세상을 떠난 것을 확인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선택지 두 가지 중 어떤 것을 선택해도 퀘스트 완료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→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해바라기씨 동료 영입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xmlns="" id="{790BF286-ECB9-4D39-A9C0-512CD99E0F1B}"/>
              </a:ext>
            </a:extLst>
          </p:cNvPr>
          <p:cNvSpPr/>
          <p:nvPr/>
        </p:nvSpPr>
        <p:spPr>
          <a:xfrm>
            <a:off x="9658728" y="2104008"/>
            <a:ext cx="1755780" cy="3842124"/>
          </a:xfrm>
          <a:prstGeom prst="flowChartProcess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557C473-459D-487B-8071-AEDBD6B9AF71}"/>
              </a:ext>
            </a:extLst>
          </p:cNvPr>
          <p:cNvSpPr txBox="1"/>
          <p:nvPr/>
        </p:nvSpPr>
        <p:spPr>
          <a:xfrm>
            <a:off x="9699925" y="2153203"/>
            <a:ext cx="1700872" cy="39222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모래주머니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맵에서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전투 후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생선뼈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열쇠를 획득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전위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돌아가 새로 나타난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NPC ‘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수박씨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팥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 관련된 이야기를 들음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(1)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잠겨진 생선문을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생선뼈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열쇠로 열고 입장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4. 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팥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에게 사라진 동생에 관련된 이야기를 들음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보고 싶은 동생 퀘스트 시작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 내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앨리트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몬스터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자아가 있는 누렁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유인하여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생선문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내부까지 이동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(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데미지 입어도 무방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킬을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하면 실패 →다른 맵 이동시 리셋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자아가 있는 누렁과 팥의 자동 이벤트를 확인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7. 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팥에게 말을 걸고 동료 영입 완료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10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xmlns="" id="{DEA3BCE4-73ED-4594-A3FB-196703BEE651}"/>
              </a:ext>
            </a:extLst>
          </p:cNvPr>
          <p:cNvCxnSpPr>
            <a:stCxn id="53" idx="0"/>
            <a:endCxn id="52" idx="0"/>
          </p:cNvCxnSpPr>
          <p:nvPr/>
        </p:nvCxnSpPr>
        <p:spPr>
          <a:xfrm rot="5400000" flipH="1" flipV="1">
            <a:off x="2887008" y="3162607"/>
            <a:ext cx="605369" cy="2332502"/>
          </a:xfrm>
          <a:prstGeom prst="bentConnector3">
            <a:avLst>
              <a:gd name="adj1" fmla="val 460390"/>
            </a:avLst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xmlns="" id="{4B8F8A57-1180-4B07-9A26-3FC554B24532}"/>
              </a:ext>
            </a:extLst>
          </p:cNvPr>
          <p:cNvCxnSpPr>
            <a:stCxn id="49" idx="0"/>
            <a:endCxn id="44" idx="0"/>
          </p:cNvCxnSpPr>
          <p:nvPr/>
        </p:nvCxnSpPr>
        <p:spPr>
          <a:xfrm rot="5400000" flipH="1" flipV="1">
            <a:off x="7289028" y="1835738"/>
            <a:ext cx="552423" cy="2101019"/>
          </a:xfrm>
          <a:prstGeom prst="bentConnector3">
            <a:avLst>
              <a:gd name="adj1" fmla="val 239410"/>
            </a:avLst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9A64D46D-5F29-478B-AA31-2BB73EC6322B}"/>
              </a:ext>
            </a:extLst>
          </p:cNvPr>
          <p:cNvCxnSpPr>
            <a:stCxn id="54" idx="0"/>
            <a:endCxn id="44" idx="0"/>
          </p:cNvCxnSpPr>
          <p:nvPr/>
        </p:nvCxnSpPr>
        <p:spPr>
          <a:xfrm rot="16200000" flipH="1" flipV="1">
            <a:off x="9134642" y="1194316"/>
            <a:ext cx="896825" cy="1934612"/>
          </a:xfrm>
          <a:prstGeom prst="bentConnector3">
            <a:avLst>
              <a:gd name="adj1" fmla="val 14106"/>
            </a:avLst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xmlns="" id="{B0995B2C-4E41-47A4-AE94-7140C645D85F}"/>
              </a:ext>
            </a:extLst>
          </p:cNvPr>
          <p:cNvCxnSpPr>
            <a:stCxn id="49" idx="0"/>
            <a:endCxn id="52" idx="0"/>
          </p:cNvCxnSpPr>
          <p:nvPr/>
        </p:nvCxnSpPr>
        <p:spPr>
          <a:xfrm rot="16200000" flipH="1" flipV="1">
            <a:off x="5003479" y="2514921"/>
            <a:ext cx="863715" cy="2158787"/>
          </a:xfrm>
          <a:prstGeom prst="bentConnector3">
            <a:avLst>
              <a:gd name="adj1" fmla="val -152892"/>
            </a:avLst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08A94115-E39E-43E8-87CE-FB3C1E2DC281}"/>
              </a:ext>
            </a:extLst>
          </p:cNvPr>
          <p:cNvSpPr/>
          <p:nvPr/>
        </p:nvSpPr>
        <p:spPr>
          <a:xfrm>
            <a:off x="467912" y="848159"/>
            <a:ext cx="4315289" cy="4838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내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트루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엔딩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(True Ending)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조건 트리거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E4463063-ED98-4189-8826-0F2C83D7F2C1}"/>
              </a:ext>
            </a:extLst>
          </p:cNvPr>
          <p:cNvCxnSpPr>
            <a:cxnSpLocks/>
          </p:cNvCxnSpPr>
          <p:nvPr/>
        </p:nvCxnSpPr>
        <p:spPr>
          <a:xfrm>
            <a:off x="2020376" y="1332014"/>
            <a:ext cx="0" cy="55431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BF9955F4-C84D-4767-BCBD-4BE874671CBB}"/>
              </a:ext>
            </a:extLst>
          </p:cNvPr>
          <p:cNvSpPr/>
          <p:nvPr/>
        </p:nvSpPr>
        <p:spPr>
          <a:xfrm>
            <a:off x="9793860" y="1713210"/>
            <a:ext cx="1513002" cy="3462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팥의 동료 영입 조건</a:t>
            </a:r>
          </a:p>
        </p:txBody>
      </p:sp>
    </p:spTree>
    <p:extLst>
      <p:ext uri="{BB962C8B-B14F-4D97-AF65-F5344CB8AC3E}">
        <p14:creationId xmlns:p14="http://schemas.microsoft.com/office/powerpoint/2010/main" val="70703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DDF996-8CBA-4D85-8A69-30AF6C6E708F}"/>
              </a:ext>
            </a:extLst>
          </p:cNvPr>
          <p:cNvSpPr/>
          <p:nvPr/>
        </p:nvSpPr>
        <p:spPr>
          <a:xfrm>
            <a:off x="429400" y="4190240"/>
            <a:ext cx="880941" cy="21637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xmlns="" id="{9A4005D5-B43F-4EFF-8C8E-132BAE7AB622}"/>
              </a:ext>
            </a:extLst>
          </p:cNvPr>
          <p:cNvSpPr txBox="1"/>
          <p:nvPr/>
        </p:nvSpPr>
        <p:spPr>
          <a:xfrm>
            <a:off x="452019" y="168335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마을의 사회시스템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A4BAC20-E0C3-4A40-B4AD-EA03ACB5FF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31" y="94302"/>
            <a:ext cx="7237843" cy="66684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28283" y="4023136"/>
            <a:ext cx="1351652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altLang="ko-KR" sz="1400" b="1" kern="10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ko-KR" sz="1400" b="1" kern="10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체력 </a:t>
            </a:r>
            <a:r>
              <a:rPr lang="ko-KR" altLang="ko-KR" sz="1400" b="1" kern="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회복 아이템</a:t>
            </a:r>
            <a:endParaRPr lang="ko-KR" altLang="ko-KR" sz="1400" b="1" kern="1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17325" y="4926268"/>
            <a:ext cx="2452916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altLang="ko-KR" sz="1400" b="1" kern="10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kern="10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구출 가능한 씨앗 </a:t>
            </a:r>
            <a:r>
              <a:rPr lang="en-US" altLang="ko-KR" sz="1400" b="1" kern="10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kern="10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 영입 가능</a:t>
            </a:r>
            <a:r>
              <a:rPr lang="en-US" altLang="ko-KR" sz="1400" b="1" kern="10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ko-KR" sz="1400" b="1" kern="1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33092" y="5794440"/>
            <a:ext cx="1342034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altLang="ko-KR" sz="1400" b="1" kern="10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400" b="1" kern="100" dirty="0" smtClean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업적 전용 아이템</a:t>
            </a:r>
            <a:endParaRPr lang="ko-KR" altLang="ko-KR" sz="1400" b="1" kern="1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09586" y="463634"/>
            <a:ext cx="186739" cy="186739"/>
            <a:chOff x="4676775" y="353001"/>
            <a:chExt cx="385196" cy="385196"/>
          </a:xfrm>
        </p:grpSpPr>
        <p:sp>
          <p:nvSpPr>
            <p:cNvPr id="7" name="다이아몬드 6"/>
            <p:cNvSpPr/>
            <p:nvPr/>
          </p:nvSpPr>
          <p:spPr>
            <a:xfrm>
              <a:off x="4676775" y="353001"/>
              <a:ext cx="385196" cy="385196"/>
            </a:xfrm>
            <a:prstGeom prst="diamon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155" descr="trophy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992EBC32-99D3-487E-A0EB-0E33F073F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365" y="401591"/>
              <a:ext cx="288016" cy="288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6528386" y="894795"/>
            <a:ext cx="186739" cy="186739"/>
            <a:chOff x="3489965" y="727700"/>
            <a:chExt cx="385196" cy="385196"/>
          </a:xfrm>
        </p:grpSpPr>
        <p:sp>
          <p:nvSpPr>
            <p:cNvPr id="29" name="다이아몬드 28"/>
            <p:cNvSpPr/>
            <p:nvPr/>
          </p:nvSpPr>
          <p:spPr>
            <a:xfrm>
              <a:off x="3489965" y="727700"/>
              <a:ext cx="385196" cy="385196"/>
            </a:xfrm>
            <a:prstGeom prst="diamond">
              <a:avLst/>
            </a:prstGeom>
            <a:solidFill>
              <a:srgbClr val="EE5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153" descr="potion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CD5A3AE7-B2EE-4B3C-B420-033DD1BAE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170" y="811905"/>
              <a:ext cx="216786" cy="216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7261811" y="280406"/>
            <a:ext cx="186739" cy="186739"/>
            <a:chOff x="2785061" y="1577510"/>
            <a:chExt cx="385196" cy="385196"/>
          </a:xfrm>
        </p:grpSpPr>
        <p:sp>
          <p:nvSpPr>
            <p:cNvPr id="33" name="다이아몬드 32"/>
            <p:cNvSpPr/>
            <p:nvPr/>
          </p:nvSpPr>
          <p:spPr>
            <a:xfrm>
              <a:off x="2785061" y="1577510"/>
              <a:ext cx="385196" cy="385196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154" descr="ê´ë ¨ ì´ë¯¸ì§">
              <a:extLst>
                <a:ext uri="{FF2B5EF4-FFF2-40B4-BE49-F238E27FC236}">
                  <a16:creationId xmlns:a16="http://schemas.microsoft.com/office/drawing/2014/main" xmlns="" id="{E1D871A7-B0CE-4911-AC16-FE6C4F10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54" y="1650003"/>
              <a:ext cx="240210" cy="24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546198" y="5557747"/>
            <a:ext cx="796233" cy="796233"/>
            <a:chOff x="4676775" y="353001"/>
            <a:chExt cx="385196" cy="385196"/>
          </a:xfrm>
        </p:grpSpPr>
        <p:sp>
          <p:nvSpPr>
            <p:cNvPr id="40" name="다이아몬드 39"/>
            <p:cNvSpPr/>
            <p:nvPr/>
          </p:nvSpPr>
          <p:spPr>
            <a:xfrm>
              <a:off x="4676775" y="353001"/>
              <a:ext cx="385196" cy="385196"/>
            </a:xfrm>
            <a:prstGeom prst="diamon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155" descr="trophy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992EBC32-99D3-487E-A0EB-0E33F073F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365" y="401591"/>
              <a:ext cx="288016" cy="288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550212" y="3786443"/>
            <a:ext cx="796233" cy="796233"/>
            <a:chOff x="3489965" y="727700"/>
            <a:chExt cx="385196" cy="385196"/>
          </a:xfrm>
        </p:grpSpPr>
        <p:sp>
          <p:nvSpPr>
            <p:cNvPr id="43" name="다이아몬드 42"/>
            <p:cNvSpPr/>
            <p:nvPr/>
          </p:nvSpPr>
          <p:spPr>
            <a:xfrm>
              <a:off x="3489965" y="727700"/>
              <a:ext cx="385196" cy="385196"/>
            </a:xfrm>
            <a:prstGeom prst="diamond">
              <a:avLst/>
            </a:prstGeom>
            <a:solidFill>
              <a:srgbClr val="EE5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153" descr="potion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CD5A3AE7-B2EE-4B3C-B420-033DD1BAE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170" y="811905"/>
              <a:ext cx="216786" cy="216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/>
          <p:cNvGrpSpPr/>
          <p:nvPr/>
        </p:nvGrpSpPr>
        <p:grpSpPr>
          <a:xfrm>
            <a:off x="542174" y="4683116"/>
            <a:ext cx="796233" cy="796233"/>
            <a:chOff x="2785061" y="1577510"/>
            <a:chExt cx="385196" cy="385196"/>
          </a:xfrm>
        </p:grpSpPr>
        <p:sp>
          <p:nvSpPr>
            <p:cNvPr id="46" name="다이아몬드 45"/>
            <p:cNvSpPr/>
            <p:nvPr/>
          </p:nvSpPr>
          <p:spPr>
            <a:xfrm>
              <a:off x="2785061" y="1577510"/>
              <a:ext cx="385196" cy="385196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154" descr="ê´ë ¨ ì´ë¯¸ì§">
              <a:extLst>
                <a:ext uri="{FF2B5EF4-FFF2-40B4-BE49-F238E27FC236}">
                  <a16:creationId xmlns:a16="http://schemas.microsoft.com/office/drawing/2014/main" xmlns="" id="{E1D871A7-B0CE-4911-AC16-FE6C4F10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54" y="1650003"/>
              <a:ext cx="240210" cy="24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/>
          <p:cNvGrpSpPr/>
          <p:nvPr/>
        </p:nvGrpSpPr>
        <p:grpSpPr>
          <a:xfrm>
            <a:off x="8729736" y="300451"/>
            <a:ext cx="186739" cy="186739"/>
            <a:chOff x="2785061" y="1577510"/>
            <a:chExt cx="385196" cy="385196"/>
          </a:xfrm>
        </p:grpSpPr>
        <p:sp>
          <p:nvSpPr>
            <p:cNvPr id="49" name="다이아몬드 48"/>
            <p:cNvSpPr/>
            <p:nvPr/>
          </p:nvSpPr>
          <p:spPr>
            <a:xfrm>
              <a:off x="2785061" y="1577510"/>
              <a:ext cx="385196" cy="385196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154" descr="ê´ë ¨ ì´ë¯¸ì§">
              <a:extLst>
                <a:ext uri="{FF2B5EF4-FFF2-40B4-BE49-F238E27FC236}">
                  <a16:creationId xmlns:a16="http://schemas.microsoft.com/office/drawing/2014/main" xmlns="" id="{E1D871A7-B0CE-4911-AC16-FE6C4F10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54" y="1650003"/>
              <a:ext cx="240210" cy="24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/>
          <p:cNvGrpSpPr/>
          <p:nvPr/>
        </p:nvGrpSpPr>
        <p:grpSpPr>
          <a:xfrm>
            <a:off x="8542997" y="2556542"/>
            <a:ext cx="186739" cy="186739"/>
            <a:chOff x="2785061" y="1577510"/>
            <a:chExt cx="385196" cy="385196"/>
          </a:xfrm>
        </p:grpSpPr>
        <p:sp>
          <p:nvSpPr>
            <p:cNvPr id="52" name="다이아몬드 51"/>
            <p:cNvSpPr/>
            <p:nvPr/>
          </p:nvSpPr>
          <p:spPr>
            <a:xfrm>
              <a:off x="2785061" y="1577510"/>
              <a:ext cx="385196" cy="385196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154" descr="ê´ë ¨ ì´ë¯¸ì§">
              <a:extLst>
                <a:ext uri="{FF2B5EF4-FFF2-40B4-BE49-F238E27FC236}">
                  <a16:creationId xmlns:a16="http://schemas.microsoft.com/office/drawing/2014/main" xmlns="" id="{E1D871A7-B0CE-4911-AC16-FE6C4F10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54" y="1650003"/>
              <a:ext cx="240210" cy="24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/>
          <p:cNvGrpSpPr/>
          <p:nvPr/>
        </p:nvGrpSpPr>
        <p:grpSpPr>
          <a:xfrm>
            <a:off x="10777516" y="801425"/>
            <a:ext cx="186739" cy="186739"/>
            <a:chOff x="3489965" y="727700"/>
            <a:chExt cx="385196" cy="385196"/>
          </a:xfrm>
        </p:grpSpPr>
        <p:sp>
          <p:nvSpPr>
            <p:cNvPr id="55" name="다이아몬드 54"/>
            <p:cNvSpPr/>
            <p:nvPr/>
          </p:nvSpPr>
          <p:spPr>
            <a:xfrm>
              <a:off x="3489965" y="727700"/>
              <a:ext cx="385196" cy="385196"/>
            </a:xfrm>
            <a:prstGeom prst="diamond">
              <a:avLst/>
            </a:prstGeom>
            <a:solidFill>
              <a:srgbClr val="EE5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153" descr="potion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CD5A3AE7-B2EE-4B3C-B420-033DD1BAE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170" y="811905"/>
              <a:ext cx="216786" cy="216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그룹 56"/>
          <p:cNvGrpSpPr/>
          <p:nvPr/>
        </p:nvGrpSpPr>
        <p:grpSpPr>
          <a:xfrm>
            <a:off x="10104291" y="444297"/>
            <a:ext cx="186739" cy="186739"/>
            <a:chOff x="4676775" y="353001"/>
            <a:chExt cx="385196" cy="385196"/>
          </a:xfrm>
        </p:grpSpPr>
        <p:sp>
          <p:nvSpPr>
            <p:cNvPr id="58" name="다이아몬드 57"/>
            <p:cNvSpPr/>
            <p:nvPr/>
          </p:nvSpPr>
          <p:spPr>
            <a:xfrm>
              <a:off x="4676775" y="353001"/>
              <a:ext cx="385196" cy="385196"/>
            </a:xfrm>
            <a:prstGeom prst="diamon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155" descr="trophy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992EBC32-99D3-487E-A0EB-0E33F073F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365" y="401591"/>
              <a:ext cx="288016" cy="288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/>
          <p:cNvGrpSpPr/>
          <p:nvPr/>
        </p:nvGrpSpPr>
        <p:grpSpPr>
          <a:xfrm>
            <a:off x="11177566" y="74965"/>
            <a:ext cx="186739" cy="186739"/>
            <a:chOff x="3489965" y="727700"/>
            <a:chExt cx="385196" cy="385196"/>
          </a:xfrm>
        </p:grpSpPr>
        <p:sp>
          <p:nvSpPr>
            <p:cNvPr id="61" name="다이아몬드 60"/>
            <p:cNvSpPr/>
            <p:nvPr/>
          </p:nvSpPr>
          <p:spPr>
            <a:xfrm>
              <a:off x="3489965" y="727700"/>
              <a:ext cx="385196" cy="385196"/>
            </a:xfrm>
            <a:prstGeom prst="diamond">
              <a:avLst/>
            </a:prstGeom>
            <a:solidFill>
              <a:srgbClr val="EE5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153" descr="potion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CD5A3AE7-B2EE-4B3C-B420-033DD1BAE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170" y="811905"/>
              <a:ext cx="216786" cy="216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>
            <a:off x="6602705" y="1731115"/>
            <a:ext cx="186739" cy="186739"/>
            <a:chOff x="3489965" y="727700"/>
            <a:chExt cx="385196" cy="385196"/>
          </a:xfrm>
        </p:grpSpPr>
        <p:sp>
          <p:nvSpPr>
            <p:cNvPr id="64" name="다이아몬드 63"/>
            <p:cNvSpPr/>
            <p:nvPr/>
          </p:nvSpPr>
          <p:spPr>
            <a:xfrm>
              <a:off x="3489965" y="727700"/>
              <a:ext cx="385196" cy="385196"/>
            </a:xfrm>
            <a:prstGeom prst="diamond">
              <a:avLst/>
            </a:prstGeom>
            <a:solidFill>
              <a:srgbClr val="EE5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153" descr="potion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CD5A3AE7-B2EE-4B3C-B420-033DD1BAE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170" y="811905"/>
              <a:ext cx="216786" cy="216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그룹 65"/>
          <p:cNvGrpSpPr/>
          <p:nvPr/>
        </p:nvGrpSpPr>
        <p:grpSpPr>
          <a:xfrm>
            <a:off x="5171590" y="1820887"/>
            <a:ext cx="186739" cy="186739"/>
            <a:chOff x="4676775" y="353001"/>
            <a:chExt cx="385196" cy="385196"/>
          </a:xfrm>
        </p:grpSpPr>
        <p:sp>
          <p:nvSpPr>
            <p:cNvPr id="67" name="다이아몬드 66"/>
            <p:cNvSpPr/>
            <p:nvPr/>
          </p:nvSpPr>
          <p:spPr>
            <a:xfrm>
              <a:off x="4676775" y="353001"/>
              <a:ext cx="385196" cy="385196"/>
            </a:xfrm>
            <a:prstGeom prst="diamon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그림 155" descr="trophy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992EBC32-99D3-487E-A0EB-0E33F073F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365" y="401591"/>
              <a:ext cx="288016" cy="288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그룹 68"/>
          <p:cNvGrpSpPr/>
          <p:nvPr/>
        </p:nvGrpSpPr>
        <p:grpSpPr>
          <a:xfrm>
            <a:off x="5783555" y="2556542"/>
            <a:ext cx="186739" cy="186739"/>
            <a:chOff x="3489965" y="727700"/>
            <a:chExt cx="385196" cy="385196"/>
          </a:xfrm>
        </p:grpSpPr>
        <p:sp>
          <p:nvSpPr>
            <p:cNvPr id="70" name="다이아몬드 69"/>
            <p:cNvSpPr/>
            <p:nvPr/>
          </p:nvSpPr>
          <p:spPr>
            <a:xfrm>
              <a:off x="3489965" y="727700"/>
              <a:ext cx="385196" cy="385196"/>
            </a:xfrm>
            <a:prstGeom prst="diamond">
              <a:avLst/>
            </a:prstGeom>
            <a:solidFill>
              <a:srgbClr val="EE5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153" descr="potion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CD5A3AE7-B2EE-4B3C-B420-033DD1BAE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170" y="811905"/>
              <a:ext cx="216786" cy="216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그룹 71"/>
          <p:cNvGrpSpPr/>
          <p:nvPr/>
        </p:nvGrpSpPr>
        <p:grpSpPr>
          <a:xfrm>
            <a:off x="4894922" y="3085624"/>
            <a:ext cx="186739" cy="186739"/>
            <a:chOff x="2785061" y="1577510"/>
            <a:chExt cx="385196" cy="385196"/>
          </a:xfrm>
        </p:grpSpPr>
        <p:sp>
          <p:nvSpPr>
            <p:cNvPr id="73" name="다이아몬드 72"/>
            <p:cNvSpPr/>
            <p:nvPr/>
          </p:nvSpPr>
          <p:spPr>
            <a:xfrm>
              <a:off x="2785061" y="1577510"/>
              <a:ext cx="385196" cy="385196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그림 154" descr="ê´ë ¨ ì´ë¯¸ì§">
              <a:extLst>
                <a:ext uri="{FF2B5EF4-FFF2-40B4-BE49-F238E27FC236}">
                  <a16:creationId xmlns:a16="http://schemas.microsoft.com/office/drawing/2014/main" xmlns="" id="{E1D871A7-B0CE-4911-AC16-FE6C4F10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54" y="1650003"/>
              <a:ext cx="240210" cy="24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그룹 74"/>
          <p:cNvGrpSpPr/>
          <p:nvPr/>
        </p:nvGrpSpPr>
        <p:grpSpPr>
          <a:xfrm>
            <a:off x="6341647" y="4683116"/>
            <a:ext cx="186739" cy="186739"/>
            <a:chOff x="3489965" y="727700"/>
            <a:chExt cx="385196" cy="385196"/>
          </a:xfrm>
        </p:grpSpPr>
        <p:sp>
          <p:nvSpPr>
            <p:cNvPr id="76" name="다이아몬드 75"/>
            <p:cNvSpPr/>
            <p:nvPr/>
          </p:nvSpPr>
          <p:spPr>
            <a:xfrm>
              <a:off x="3489965" y="727700"/>
              <a:ext cx="385196" cy="385196"/>
            </a:xfrm>
            <a:prstGeom prst="diamond">
              <a:avLst/>
            </a:prstGeom>
            <a:solidFill>
              <a:srgbClr val="EE5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153" descr="potion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CD5A3AE7-B2EE-4B3C-B420-033DD1BAE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170" y="811905"/>
              <a:ext cx="216786" cy="216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그룹 77"/>
          <p:cNvGrpSpPr/>
          <p:nvPr/>
        </p:nvGrpSpPr>
        <p:grpSpPr>
          <a:xfrm>
            <a:off x="7860582" y="4589746"/>
            <a:ext cx="186739" cy="186739"/>
            <a:chOff x="3489965" y="727700"/>
            <a:chExt cx="385196" cy="385196"/>
          </a:xfrm>
        </p:grpSpPr>
        <p:sp>
          <p:nvSpPr>
            <p:cNvPr id="79" name="다이아몬드 78"/>
            <p:cNvSpPr/>
            <p:nvPr/>
          </p:nvSpPr>
          <p:spPr>
            <a:xfrm>
              <a:off x="3489965" y="727700"/>
              <a:ext cx="385196" cy="385196"/>
            </a:xfrm>
            <a:prstGeom prst="diamond">
              <a:avLst/>
            </a:prstGeom>
            <a:solidFill>
              <a:srgbClr val="EE5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그림 153" descr="potion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CD5A3AE7-B2EE-4B3C-B420-033DD1BAE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170" y="811905"/>
              <a:ext cx="216786" cy="216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그룹 80"/>
          <p:cNvGrpSpPr/>
          <p:nvPr/>
        </p:nvGrpSpPr>
        <p:grpSpPr>
          <a:xfrm>
            <a:off x="8379339" y="3846660"/>
            <a:ext cx="186739" cy="186739"/>
            <a:chOff x="2785061" y="1577510"/>
            <a:chExt cx="385196" cy="385196"/>
          </a:xfrm>
        </p:grpSpPr>
        <p:sp>
          <p:nvSpPr>
            <p:cNvPr id="82" name="다이아몬드 81"/>
            <p:cNvSpPr/>
            <p:nvPr/>
          </p:nvSpPr>
          <p:spPr>
            <a:xfrm>
              <a:off x="2785061" y="1577510"/>
              <a:ext cx="385196" cy="385196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154" descr="ê´ë ¨ ì´ë¯¸ì§">
              <a:extLst>
                <a:ext uri="{FF2B5EF4-FFF2-40B4-BE49-F238E27FC236}">
                  <a16:creationId xmlns:a16="http://schemas.microsoft.com/office/drawing/2014/main" xmlns="" id="{E1D871A7-B0CE-4911-AC16-FE6C4F10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54" y="1650003"/>
              <a:ext cx="240210" cy="24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그룹 83"/>
          <p:cNvGrpSpPr/>
          <p:nvPr/>
        </p:nvGrpSpPr>
        <p:grpSpPr>
          <a:xfrm>
            <a:off x="9814902" y="5351817"/>
            <a:ext cx="186739" cy="186739"/>
            <a:chOff x="3489965" y="727700"/>
            <a:chExt cx="385196" cy="385196"/>
          </a:xfrm>
        </p:grpSpPr>
        <p:sp>
          <p:nvSpPr>
            <p:cNvPr id="85" name="다이아몬드 84"/>
            <p:cNvSpPr/>
            <p:nvPr/>
          </p:nvSpPr>
          <p:spPr>
            <a:xfrm>
              <a:off x="3489965" y="727700"/>
              <a:ext cx="385196" cy="385196"/>
            </a:xfrm>
            <a:prstGeom prst="diamond">
              <a:avLst/>
            </a:prstGeom>
            <a:solidFill>
              <a:srgbClr val="EE5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153" descr="potion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CD5A3AE7-B2EE-4B3C-B420-033DD1BAE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170" y="811905"/>
              <a:ext cx="216786" cy="216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그룹 86"/>
          <p:cNvGrpSpPr/>
          <p:nvPr/>
        </p:nvGrpSpPr>
        <p:grpSpPr>
          <a:xfrm>
            <a:off x="10507149" y="5351816"/>
            <a:ext cx="186739" cy="186739"/>
            <a:chOff x="4676775" y="353001"/>
            <a:chExt cx="385196" cy="385196"/>
          </a:xfrm>
        </p:grpSpPr>
        <p:sp>
          <p:nvSpPr>
            <p:cNvPr id="88" name="다이아몬드 87"/>
            <p:cNvSpPr/>
            <p:nvPr/>
          </p:nvSpPr>
          <p:spPr>
            <a:xfrm>
              <a:off x="4676775" y="353001"/>
              <a:ext cx="385196" cy="385196"/>
            </a:xfrm>
            <a:prstGeom prst="diamond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155" descr="trophy pictogram pngì ëí ì´ë¯¸ì§ ê²ìê²°ê³¼">
              <a:extLst>
                <a:ext uri="{FF2B5EF4-FFF2-40B4-BE49-F238E27FC236}">
                  <a16:creationId xmlns:a16="http://schemas.microsoft.com/office/drawing/2014/main" xmlns="" id="{992EBC32-99D3-487E-A0EB-0E33F073F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365" y="401591"/>
              <a:ext cx="288016" cy="288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그룹 89"/>
          <p:cNvGrpSpPr/>
          <p:nvPr/>
        </p:nvGrpSpPr>
        <p:grpSpPr>
          <a:xfrm>
            <a:off x="8492746" y="6253541"/>
            <a:ext cx="186739" cy="186739"/>
            <a:chOff x="2785061" y="1577510"/>
            <a:chExt cx="385196" cy="385196"/>
          </a:xfrm>
        </p:grpSpPr>
        <p:sp>
          <p:nvSpPr>
            <p:cNvPr id="91" name="다이아몬드 90"/>
            <p:cNvSpPr/>
            <p:nvPr/>
          </p:nvSpPr>
          <p:spPr>
            <a:xfrm>
              <a:off x="2785061" y="1577510"/>
              <a:ext cx="385196" cy="385196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154" descr="ê´ë ¨ ì´ë¯¸ì§">
              <a:extLst>
                <a:ext uri="{FF2B5EF4-FFF2-40B4-BE49-F238E27FC236}">
                  <a16:creationId xmlns:a16="http://schemas.microsoft.com/office/drawing/2014/main" xmlns="" id="{E1D871A7-B0CE-4911-AC16-FE6C4F10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54" y="1650003"/>
              <a:ext cx="240210" cy="24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" name="그룹 92"/>
          <p:cNvGrpSpPr/>
          <p:nvPr/>
        </p:nvGrpSpPr>
        <p:grpSpPr>
          <a:xfrm>
            <a:off x="7042613" y="5955862"/>
            <a:ext cx="186739" cy="186739"/>
            <a:chOff x="2785061" y="1577510"/>
            <a:chExt cx="385196" cy="385196"/>
          </a:xfrm>
        </p:grpSpPr>
        <p:sp>
          <p:nvSpPr>
            <p:cNvPr id="94" name="다이아몬드 93"/>
            <p:cNvSpPr/>
            <p:nvPr/>
          </p:nvSpPr>
          <p:spPr>
            <a:xfrm>
              <a:off x="2785061" y="1577510"/>
              <a:ext cx="385196" cy="385196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154" descr="ê´ë ¨ ì´ë¯¸ì§">
              <a:extLst>
                <a:ext uri="{FF2B5EF4-FFF2-40B4-BE49-F238E27FC236}">
                  <a16:creationId xmlns:a16="http://schemas.microsoft.com/office/drawing/2014/main" xmlns="" id="{E1D871A7-B0CE-4911-AC16-FE6C4F10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54" y="1650003"/>
              <a:ext cx="240210" cy="24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4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A3FB9B84-C89E-4FBE-9723-A8EDC51AFF6E}"/>
              </a:ext>
            </a:extLst>
          </p:cNvPr>
          <p:cNvSpPr txBox="1"/>
          <p:nvPr/>
        </p:nvSpPr>
        <p:spPr>
          <a:xfrm>
            <a:off x="452019" y="25965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소개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참미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xmlns="" id="{03A61DA3-541D-4983-9884-D33B4C1228AA}"/>
              </a:ext>
            </a:extLst>
          </p:cNvPr>
          <p:cNvSpPr txBox="1"/>
          <p:nvPr/>
        </p:nvSpPr>
        <p:spPr>
          <a:xfrm>
            <a:off x="824881" y="1026587"/>
            <a:ext cx="7300061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800"/>
              </a:spcBef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[Slogan]	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싸우고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모으고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곳에서 탈출하라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lvl="0">
              <a:spcBef>
                <a:spcPts val="1800"/>
              </a:spcBef>
              <a:defRPr/>
            </a:pP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spcBef>
                <a:spcPts val="1800"/>
              </a:spcBef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[Scenario]	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비둘기의 몸 속으로 들어간 주인공의 큰 나무가 되기 위한 </a:t>
            </a:r>
            <a:r>
              <a:rPr lang="ko-KR" altLang="en-US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탈출기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</a:p>
          <a:p>
            <a:pPr lvl="0">
              <a:spcBef>
                <a:spcPts val="1800"/>
              </a:spcBef>
              <a:defRPr/>
            </a:pP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spcBef>
                <a:spcPts val="1800"/>
              </a:spcBef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플랫폼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	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모바일</a:t>
            </a:r>
            <a:r>
              <a:rPr lang="ko-KR" altLang="en-US" sz="1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게임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유료 게임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lvl="0">
              <a:spcBef>
                <a:spcPts val="1800"/>
              </a:spcBef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장르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 	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액션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RPG</a:t>
            </a:r>
          </a:p>
          <a:p>
            <a:pPr lvl="0">
              <a:spcBef>
                <a:spcPts val="1800"/>
              </a:spcBef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출시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기기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 	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모바일</a:t>
            </a:r>
            <a:endParaRPr lang="en-US" altLang="ko-KR" sz="1000" b="1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spcBef>
                <a:spcPts val="1800"/>
              </a:spcBef>
              <a:defRPr/>
            </a:pPr>
            <a:r>
              <a:rPr lang="en-US" altLang="ko-KR" sz="1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조작 기기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	</a:t>
            </a:r>
            <a:r>
              <a:rPr lang="ko-KR" altLang="en-US" sz="1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터치패드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>
              <a:spcBef>
                <a:spcPts val="1800"/>
              </a:spcBef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핵심 재미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] 	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일러스트 느낌의 스토리 위주 </a:t>
            </a:r>
            <a:r>
              <a:rPr lang="en-US" altLang="ko-KR" sz="1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RPG (2D </a:t>
            </a:r>
            <a:r>
              <a:rPr lang="ko-KR" altLang="en-US" sz="1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횡 스크롤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lvl="0">
              <a:spcBef>
                <a:spcPts val="1800"/>
              </a:spcBef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동료들을 모아 플레이어가 원하는 캐릭터의 플레이를 즐길 수 있음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>
              <a:spcBef>
                <a:spcPts val="1800"/>
              </a:spcBef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맵 별 테마가 존재한다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vl="0">
              <a:spcBef>
                <a:spcPts val="1800"/>
              </a:spcBef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E88B731A-7599-42ED-9595-8AC4072A9A6D}"/>
              </a:ext>
            </a:extLst>
          </p:cNvPr>
          <p:cNvCxnSpPr>
            <a:cxnSpLocks/>
          </p:cNvCxnSpPr>
          <p:nvPr/>
        </p:nvCxnSpPr>
        <p:spPr>
          <a:xfrm>
            <a:off x="887025" y="1491449"/>
            <a:ext cx="704961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D5B8C2FE-EAD2-496D-976F-582ED7B8A997}"/>
              </a:ext>
            </a:extLst>
          </p:cNvPr>
          <p:cNvSpPr txBox="1"/>
          <p:nvPr/>
        </p:nvSpPr>
        <p:spPr>
          <a:xfrm>
            <a:off x="11013440" y="377538"/>
            <a:ext cx="8331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게임소개</a:t>
            </a:r>
          </a:p>
        </p:txBody>
      </p: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xmlns="" id="{7F792C55-0B8C-44E4-B399-246DA55D9946}"/>
              </a:ext>
            </a:extLst>
          </p:cNvPr>
          <p:cNvCxnSpPr>
            <a:cxnSpLocks/>
          </p:cNvCxnSpPr>
          <p:nvPr/>
        </p:nvCxnSpPr>
        <p:spPr>
          <a:xfrm>
            <a:off x="2289105" y="421931"/>
            <a:ext cx="8734495" cy="7590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3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A0D7C2CC-088C-4C63-B9C6-CF6507DC27BE}"/>
              </a:ext>
            </a:extLst>
          </p:cNvPr>
          <p:cNvSpPr txBox="1"/>
          <p:nvPr/>
        </p:nvSpPr>
        <p:spPr>
          <a:xfrm>
            <a:off x="1" y="3052295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6. </a:t>
            </a:r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59025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17">
            <a:extLst>
              <a:ext uri="{FF2B5EF4-FFF2-40B4-BE49-F238E27FC236}">
                <a16:creationId xmlns:a16="http://schemas.microsoft.com/office/drawing/2014/main" xmlns="" id="{34E84295-7F21-4237-AA4C-E6A12463B5F7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2" name="TextBox 10"/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My Animation Contents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1471612" y="1604675"/>
            <a:ext cx="1619249" cy="311437"/>
            <a:chOff x="1662112" y="1066800"/>
            <a:chExt cx="1619249" cy="311437"/>
          </a:xfrm>
        </p:grpSpPr>
        <p:sp>
          <p:nvSpPr>
            <p:cNvPr id="143" name="직사각형 142"/>
            <p:cNvSpPr/>
            <p:nvPr/>
          </p:nvSpPr>
          <p:spPr>
            <a:xfrm>
              <a:off x="1662112" y="1066800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019298" y="1085849"/>
              <a:ext cx="971550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타격 데미지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1464467" y="2597227"/>
            <a:ext cx="1633538" cy="311436"/>
            <a:chOff x="1647823" y="1552575"/>
            <a:chExt cx="1633538" cy="311436"/>
          </a:xfrm>
        </p:grpSpPr>
        <p:sp>
          <p:nvSpPr>
            <p:cNvPr id="145" name="직사각형 144"/>
            <p:cNvSpPr/>
            <p:nvPr/>
          </p:nvSpPr>
          <p:spPr>
            <a:xfrm>
              <a:off x="1662112" y="155257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47823" y="1571623"/>
              <a:ext cx="1619250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크리티컬 데미지</a:t>
              </a: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469230" y="5587394"/>
            <a:ext cx="1624014" cy="309404"/>
            <a:chOff x="1657348" y="2028825"/>
            <a:chExt cx="1624014" cy="309404"/>
          </a:xfrm>
        </p:grpSpPr>
        <p:sp>
          <p:nvSpPr>
            <p:cNvPr id="147" name="직사각형 146"/>
            <p:cNvSpPr/>
            <p:nvPr/>
          </p:nvSpPr>
          <p:spPr>
            <a:xfrm>
              <a:off x="1662112" y="20288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657348" y="2047874"/>
              <a:ext cx="1609725" cy="290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넉다운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1469230" y="3094115"/>
            <a:ext cx="1624014" cy="309562"/>
            <a:chOff x="1657348" y="2486025"/>
            <a:chExt cx="1624014" cy="309562"/>
          </a:xfrm>
        </p:grpSpPr>
        <p:sp>
          <p:nvSpPr>
            <p:cNvPr id="149" name="직사각형 148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657348" y="2505074"/>
              <a:ext cx="1609725" cy="2905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상태이상 </a:t>
              </a:r>
              <a:r>
                <a:rPr lang="en-US" altLang="ko-KR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</a:t>
              </a: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독</a:t>
              </a:r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469230" y="3592009"/>
            <a:ext cx="1624013" cy="310515"/>
            <a:chOff x="1657349" y="2486025"/>
            <a:chExt cx="1624013" cy="310515"/>
          </a:xfrm>
        </p:grpSpPr>
        <p:sp>
          <p:nvSpPr>
            <p:cNvPr id="156" name="직사각형 155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657349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상태이상 </a:t>
              </a:r>
              <a:r>
                <a:rPr lang="en-US" altLang="ko-KR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</a:t>
              </a: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혼란</a:t>
              </a:r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1469230" y="4090855"/>
            <a:ext cx="1624013" cy="310515"/>
            <a:chOff x="1657349" y="2486025"/>
            <a:chExt cx="1624013" cy="310515"/>
          </a:xfrm>
        </p:grpSpPr>
        <p:sp>
          <p:nvSpPr>
            <p:cNvPr id="159" name="직사각형 158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657349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넘어지기</a:t>
              </a: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469230" y="4589702"/>
            <a:ext cx="1624013" cy="310515"/>
            <a:chOff x="1657349" y="2486025"/>
            <a:chExt cx="1624013" cy="310515"/>
          </a:xfrm>
        </p:grpSpPr>
        <p:sp>
          <p:nvSpPr>
            <p:cNvPr id="162" name="직사각형 161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657349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일어서기</a:t>
              </a:r>
            </a:p>
          </p:txBody>
        </p:sp>
      </p:grpSp>
      <p:grpSp>
        <p:nvGrpSpPr>
          <p:cNvPr id="164" name="그룹 163"/>
          <p:cNvGrpSpPr/>
          <p:nvPr/>
        </p:nvGrpSpPr>
        <p:grpSpPr>
          <a:xfrm>
            <a:off x="1469230" y="5088548"/>
            <a:ext cx="1624013" cy="310515"/>
            <a:chOff x="1657349" y="2486025"/>
            <a:chExt cx="1624013" cy="310515"/>
          </a:xfrm>
        </p:grpSpPr>
        <p:sp>
          <p:nvSpPr>
            <p:cNvPr id="165" name="직사각형 164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657349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숨기</a:t>
              </a:r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5003004" y="1598335"/>
            <a:ext cx="1624013" cy="310515"/>
            <a:chOff x="1657349" y="2486025"/>
            <a:chExt cx="1624013" cy="310515"/>
          </a:xfrm>
        </p:grpSpPr>
        <p:sp>
          <p:nvSpPr>
            <p:cNvPr id="168" name="직사각형 167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657349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동료 부르기</a:t>
              </a:r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1476374" y="903658"/>
            <a:ext cx="166687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>
                <a:solidFill>
                  <a:schemeClr val="l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300" b="1">
                <a:solidFill>
                  <a:schemeClr val="l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데미지 동작</a:t>
            </a:r>
            <a:r>
              <a:rPr lang="en-US" altLang="ko-KR" sz="1300" b="1">
                <a:solidFill>
                  <a:schemeClr val="l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981574" y="903658"/>
            <a:ext cx="166687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>
                <a:solidFill>
                  <a:schemeClr val="l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300" b="1">
                <a:solidFill>
                  <a:schemeClr val="l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 동작</a:t>
            </a:r>
            <a:r>
              <a:rPr lang="en-US" altLang="ko-KR" sz="1300" b="1">
                <a:solidFill>
                  <a:schemeClr val="l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</p:txBody>
      </p:sp>
      <p:grpSp>
        <p:nvGrpSpPr>
          <p:cNvPr id="172" name="그룹 171"/>
          <p:cNvGrpSpPr/>
          <p:nvPr/>
        </p:nvGrpSpPr>
        <p:grpSpPr>
          <a:xfrm>
            <a:off x="5003004" y="2105052"/>
            <a:ext cx="1624013" cy="310515"/>
            <a:chOff x="1657349" y="2486025"/>
            <a:chExt cx="1624013" cy="310515"/>
          </a:xfrm>
        </p:grpSpPr>
        <p:sp>
          <p:nvSpPr>
            <p:cNvPr id="173" name="직사각형 172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657349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가시주먹 누르기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5003004" y="2611768"/>
            <a:ext cx="1624013" cy="310515"/>
            <a:chOff x="1657349" y="2486025"/>
            <a:chExt cx="1624013" cy="310515"/>
          </a:xfrm>
        </p:grpSpPr>
        <p:sp>
          <p:nvSpPr>
            <p:cNvPr id="176" name="직사각형 175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657349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독극물 </a:t>
              </a:r>
              <a:r>
                <a:rPr lang="ko-KR" altLang="en-US" sz="13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방출</a:t>
              </a: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5003004" y="3118485"/>
            <a:ext cx="1624013" cy="310515"/>
            <a:chOff x="1657349" y="2486025"/>
            <a:chExt cx="1624013" cy="310515"/>
          </a:xfrm>
        </p:grpSpPr>
        <p:sp>
          <p:nvSpPr>
            <p:cNvPr id="179" name="직사각형 178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657349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울부짖기</a:t>
              </a: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1471612" y="2100951"/>
            <a:ext cx="1619249" cy="311437"/>
            <a:chOff x="1662112" y="1066800"/>
            <a:chExt cx="1619249" cy="311437"/>
          </a:xfrm>
        </p:grpSpPr>
        <p:sp>
          <p:nvSpPr>
            <p:cNvPr id="182" name="직사각형 181"/>
            <p:cNvSpPr/>
            <p:nvPr/>
          </p:nvSpPr>
          <p:spPr>
            <a:xfrm>
              <a:off x="1662112" y="1066800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2019298" y="1085849"/>
              <a:ext cx="971550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넉백 데미지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8534400" y="903658"/>
            <a:ext cx="166687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>
                <a:solidFill>
                  <a:schemeClr val="l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300" b="1">
                <a:solidFill>
                  <a:schemeClr val="l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플레이어 파악 동작</a:t>
            </a:r>
            <a:r>
              <a:rPr lang="en-US" altLang="ko-KR" sz="1300" b="1">
                <a:solidFill>
                  <a:schemeClr val="l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</p:txBody>
      </p:sp>
      <p:grpSp>
        <p:nvGrpSpPr>
          <p:cNvPr id="198" name="그룹 197"/>
          <p:cNvGrpSpPr/>
          <p:nvPr/>
        </p:nvGrpSpPr>
        <p:grpSpPr>
          <a:xfrm>
            <a:off x="8546304" y="1598335"/>
            <a:ext cx="1624013" cy="310515"/>
            <a:chOff x="1657349" y="2486025"/>
            <a:chExt cx="1624013" cy="310515"/>
          </a:xfrm>
        </p:grpSpPr>
        <p:sp>
          <p:nvSpPr>
            <p:cNvPr id="199" name="직사각형 198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657348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말걸기</a:t>
              </a:r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8546304" y="2105052"/>
            <a:ext cx="1624013" cy="310515"/>
            <a:chOff x="1657349" y="2486025"/>
            <a:chExt cx="1624013" cy="310515"/>
          </a:xfrm>
        </p:grpSpPr>
        <p:sp>
          <p:nvSpPr>
            <p:cNvPr id="202" name="직사각형 201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657349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가시주먹 누르기</a:t>
              </a: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8546305" y="2611768"/>
            <a:ext cx="1624013" cy="310515"/>
            <a:chOff x="1657349" y="2486025"/>
            <a:chExt cx="1624013" cy="310515"/>
          </a:xfrm>
        </p:grpSpPr>
        <p:sp>
          <p:nvSpPr>
            <p:cNvPr id="205" name="직사각형 204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1657349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독극물 </a:t>
              </a:r>
              <a:r>
                <a:rPr lang="ko-KR" altLang="en-US" sz="13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방출</a:t>
              </a:r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8546305" y="3118485"/>
            <a:ext cx="1624013" cy="310515"/>
            <a:chOff x="1657349" y="2486025"/>
            <a:chExt cx="1624013" cy="310515"/>
          </a:xfrm>
        </p:grpSpPr>
        <p:sp>
          <p:nvSpPr>
            <p:cNvPr id="208" name="직사각형 207"/>
            <p:cNvSpPr/>
            <p:nvPr/>
          </p:nvSpPr>
          <p:spPr>
            <a:xfrm>
              <a:off x="1662112" y="2486025"/>
              <a:ext cx="1619249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1657349" y="2505075"/>
              <a:ext cx="1609725" cy="291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300" b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울부짖기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9327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17">
            <a:extLst>
              <a:ext uri="{FF2B5EF4-FFF2-40B4-BE49-F238E27FC236}">
                <a16:creationId xmlns:a16="http://schemas.microsoft.com/office/drawing/2014/main" xmlns="" id="{A68056D4-B7A3-460E-9605-676B1FCFF93F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전투 애니메이션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5421B11C-5A6F-48FD-BBD6-B0851CBC0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37238"/>
              </p:ext>
            </p:extLst>
          </p:nvPr>
        </p:nvGraphicFramePr>
        <p:xfrm>
          <a:off x="5972105" y="884780"/>
          <a:ext cx="5654040" cy="5253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3002">
                  <a:extLst>
                    <a:ext uri="{9D8B030D-6E8A-4147-A177-3AD203B41FA5}">
                      <a16:colId xmlns:a16="http://schemas.microsoft.com/office/drawing/2014/main" xmlns="" val="3385982078"/>
                    </a:ext>
                  </a:extLst>
                </a:gridCol>
                <a:gridCol w="2415519">
                  <a:extLst>
                    <a:ext uri="{9D8B030D-6E8A-4147-A177-3AD203B41FA5}">
                      <a16:colId xmlns:a16="http://schemas.microsoft.com/office/drawing/2014/main" xmlns="" val="3865050626"/>
                    </a:ext>
                  </a:extLst>
                </a:gridCol>
                <a:gridCol w="2415519">
                  <a:extLst>
                    <a:ext uri="{9D8B030D-6E8A-4147-A177-3AD203B41FA5}">
                      <a16:colId xmlns:a16="http://schemas.microsoft.com/office/drawing/2014/main" xmlns="" val="4148988077"/>
                    </a:ext>
                  </a:extLst>
                </a:gridCol>
              </a:tblGrid>
              <a:tr h="2861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구분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동작의 타입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내용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28808"/>
                  </a:ext>
                </a:extLst>
              </a:tr>
              <a:tr h="34585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비 전투시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비 전투 대기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이따금 흔들거리며 이빨 밑에 숨어있음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2886510"/>
                  </a:ext>
                </a:extLst>
              </a:tr>
              <a:tr h="345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비 전투 이동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팔로 기는 듯한 꾸물거리는 움직임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</a:t>
                      </a: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금방 숨어버림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4890431"/>
                  </a:ext>
                </a:extLst>
              </a:tr>
              <a:tr h="34585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전투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전투 대기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이빨 밑으로 숨으며 심하게 흔들거림 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도약준비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6252481"/>
                  </a:ext>
                </a:extLst>
              </a:tr>
              <a:tr h="345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전투 이동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비 전투 이동보다 조금 빨라진 기어다니기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.(1.5</a:t>
                      </a: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배속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3379035"/>
                  </a:ext>
                </a:extLst>
              </a:tr>
              <a:tr h="477962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기본 공격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기본 공격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점프하여 덮치기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도약자세를 한 후 높이 뛰어올라 플레이어를 덮침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2032555"/>
                  </a:ext>
                </a:extLst>
              </a:tr>
              <a:tr h="477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기본공격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돌진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플레이어를 향해 머리 위의 이빨을 내밀어 박치기를 함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1622105"/>
                  </a:ext>
                </a:extLst>
              </a:tr>
              <a:tr h="525518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스킬 동작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스킬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번식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힘주는 듯한 모션을 취하다가</a:t>
                      </a: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미니 누렁들이 나타나 플레이어를 향해 돌진한다</a:t>
                      </a: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1382116"/>
                  </a:ext>
                </a:extLst>
              </a:tr>
              <a:tr h="466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스킬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구르기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등 위에있는 이빨에 매달려 플레이어에게 데굴데굴 굴러가 데미지를 줌</a:t>
                      </a: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197967"/>
                  </a:ext>
                </a:extLst>
              </a:tr>
              <a:tr h="308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방어 동작</a:t>
                      </a:r>
                      <a:endParaRPr lang="ko-KR" sz="900" kern="10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가드 자세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머리 위의 이빨 밑에 숨어 </a:t>
                      </a:r>
                      <a:r>
                        <a:rPr lang="ko-KR" sz="9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가드함</a:t>
                      </a: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6874559"/>
                  </a:ext>
                </a:extLst>
              </a:tr>
              <a:tr h="7461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피격 동작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버둥거리기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들고있던 이빨을 놓쳐 누렁을 눌러</a:t>
                      </a: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그에 버둥거리는 모습</a:t>
                      </a: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1698672"/>
                  </a:ext>
                </a:extLst>
              </a:tr>
              <a:tr h="58085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처치 동작</a:t>
                      </a:r>
                      <a:endParaRPr lang="ko-KR" sz="90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압사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머리 위의 이빨 밑에 깔려 사라진다</a:t>
                      </a: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58" marR="58458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493637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057F8DE-A3C0-4396-A743-79946F3E4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958" y="15939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3399ACB-156D-4479-A48D-CE542509D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958" y="456577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xmlns="" id="{04AFC8ED-F014-44C0-B8E6-847886A3DB9E}"/>
              </a:ext>
            </a:extLst>
          </p:cNvPr>
          <p:cNvSpPr txBox="1"/>
          <p:nvPr/>
        </p:nvSpPr>
        <p:spPr>
          <a:xfrm>
            <a:off x="1971719" y="614253"/>
            <a:ext cx="2593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4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이빨렁의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경우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1521518" y="2385988"/>
            <a:ext cx="2937509" cy="244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5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1491583" y="2204224"/>
            <a:ext cx="2937509" cy="2449552"/>
          </a:xfrm>
          <a:prstGeom prst="rect">
            <a:avLst/>
          </a:prstGeom>
        </p:spPr>
      </p:pic>
      <p:sp>
        <p:nvSpPr>
          <p:cNvPr id="24" name="타원 17">
            <a:extLst>
              <a:ext uri="{FF2B5EF4-FFF2-40B4-BE49-F238E27FC236}">
                <a16:creationId xmlns:a16="http://schemas.microsoft.com/office/drawing/2014/main" xmlns="" id="{7A48E0F7-0B5C-4203-861C-71571FAA414C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연출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2805B7F0-712C-495E-A947-FD668C6D7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38937"/>
              </p:ext>
            </p:extLst>
          </p:nvPr>
        </p:nvGraphicFramePr>
        <p:xfrm>
          <a:off x="7327123" y="84939"/>
          <a:ext cx="4019198" cy="67219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2625">
                  <a:extLst>
                    <a:ext uri="{9D8B030D-6E8A-4147-A177-3AD203B41FA5}">
                      <a16:colId xmlns:a16="http://schemas.microsoft.com/office/drawing/2014/main" xmlns="" val="3343241787"/>
                    </a:ext>
                  </a:extLst>
                </a:gridCol>
                <a:gridCol w="1503207">
                  <a:extLst>
                    <a:ext uri="{9D8B030D-6E8A-4147-A177-3AD203B41FA5}">
                      <a16:colId xmlns:a16="http://schemas.microsoft.com/office/drawing/2014/main" xmlns="" val="3544846616"/>
                    </a:ext>
                  </a:extLst>
                </a:gridCol>
                <a:gridCol w="1843366">
                  <a:extLst>
                    <a:ext uri="{9D8B030D-6E8A-4147-A177-3AD203B41FA5}">
                      <a16:colId xmlns:a16="http://schemas.microsoft.com/office/drawing/2014/main" xmlns="" val="3597531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이름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3943" marR="43943" marT="0" marB="0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 err="1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이빨누렁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35991" marR="135991" marT="67995" marB="67995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5353971"/>
                  </a:ext>
                </a:extLst>
              </a:tr>
              <a:tr h="4134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메인 설정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3943" marR="43943" marT="0" marB="0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‘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누렁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’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몬스터가 이빨 밑에 들어가게 되면서 태어난 몬스터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평소에는 </a:t>
                      </a:r>
                      <a:r>
                        <a:rPr lang="ko-KR" sz="700" kern="100" dirty="0" err="1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이빨인척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 숨어있다가 들키게 되면 놀라 공격하는 소심한 몬스터이다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35991" marR="135991" marT="67995" marB="67995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0391677"/>
                  </a:ext>
                </a:extLst>
              </a:tr>
              <a:tr h="179486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프로필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35991" marR="135991" marT="67995" marB="67995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(</a:t>
                      </a:r>
                      <a:r>
                        <a:rPr lang="ko-KR" alt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몬스터 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캐릭터의 색과 선정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.)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35991" marR="135991" marT="67995" marB="67995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6858149"/>
                  </a:ext>
                </a:extLst>
              </a:tr>
              <a:tr h="851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종류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: 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세균덩어리 기생 몬스터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누군가에게 들키지 않고 은밀하게 영역표시를 하는 세균이다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 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때문에 누군가가 보지 않을 때만 움직이고 보통은 숨어있는다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동료 외의 누군가가 가까이 다가온다면 </a:t>
                      </a:r>
                      <a:r>
                        <a:rPr lang="ko-KR" sz="700" kern="100" dirty="0" err="1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놀래켜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 </a:t>
                      </a:r>
                      <a:r>
                        <a:rPr lang="ko-KR" sz="700" kern="100" dirty="0" err="1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쫒아내거나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 공격을 한다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이들은 영역을 넓히는 것이 삶의 목적이기 때문에 번식도 빠르다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35991" marR="135991" marT="67995" marB="67995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7870818"/>
                  </a:ext>
                </a:extLst>
              </a:tr>
              <a:tr h="5336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등장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배경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3943" marR="43943" marT="0" marB="0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‘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누렁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’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이라는 세균 몬스터가 여기저기 숨어 다니다가 결국 이빨 밑으로 들어가 숨게 되면서 탄생한</a:t>
                      </a:r>
                      <a:r>
                        <a:rPr lang="en-US" alt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 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‘</a:t>
                      </a:r>
                      <a:r>
                        <a:rPr lang="ko-KR" sz="700" kern="100" dirty="0" err="1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이빨누렁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’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이라는 몬스터이다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 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그들은 여기저기 자신들의 영역을 넓히는 것이 큰 목적이다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35991" marR="135991" marT="67995" marB="67995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8508257"/>
                  </a:ext>
                </a:extLst>
              </a:tr>
              <a:tr h="530245">
                <a:tc>
                  <a:txBody>
                    <a:bodyPr/>
                    <a:lstStyle/>
                    <a:p>
                      <a:pPr indent="1270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공격 패턴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3943" marR="43943" marT="0" marB="0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 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누군가가 다가오기 전까지는 숨어있는다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 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일정 거리가 되면 점프하여 덮친다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just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 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어느정도 자신이 불리하다고 판단되면 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(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데미지를 입게 되면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) 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이빨 밑으로 다시 숨는다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35991" marR="135991" marT="67995" marB="67995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95800570"/>
                  </a:ext>
                </a:extLst>
              </a:tr>
              <a:tr h="12818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인접관계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35991" marR="135991" marT="67995" marB="6799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동료</a:t>
                      </a:r>
                      <a:endParaRPr lang="ko-KR" sz="700" kern="10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3943" marR="4394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나머지 다른 세균 덩어리 </a:t>
                      </a:r>
                      <a:r>
                        <a:rPr lang="en-US" sz="700" kern="10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‘</a:t>
                      </a:r>
                      <a:r>
                        <a:rPr lang="ko-KR" sz="700" kern="10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누렁</a:t>
                      </a:r>
                      <a:r>
                        <a:rPr lang="en-US" sz="700" kern="10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’</a:t>
                      </a:r>
                      <a:r>
                        <a:rPr lang="ko-KR" sz="700" kern="10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들</a:t>
                      </a:r>
                      <a:r>
                        <a:rPr lang="en-US" sz="700" kern="10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3943" marR="43943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810820"/>
                  </a:ext>
                </a:extLst>
              </a:tr>
              <a:tr h="140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적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3943" marR="4394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자신의 영역표시를 방해하는 모든 존재</a:t>
                      </a:r>
                      <a:r>
                        <a:rPr lang="en-US" sz="700" kern="10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3943" marR="43943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5738368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번식 과정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3943" marR="43943" marT="0" marB="0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짝을 만나 번식하는 과정이 아닌 자가번식이 가능하다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 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하지만 에너지를 먹어야만 번식이 가능하기 때문에 에너지를 어느정도 얻게 되면 같은 세균을 만들어낸다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35991" marR="135991" marT="67995" marB="67995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39428876"/>
                  </a:ext>
                </a:extLst>
              </a:tr>
              <a:tr h="5336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대립</a:t>
                      </a:r>
                      <a:endParaRPr lang="ko-KR" sz="700" kern="10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3943" marR="43943" marT="0" marB="0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결과적으로 이들은 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‘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세균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’</a:t>
                      </a:r>
                      <a:r>
                        <a:rPr lang="ko-KR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이며 그들의 영역을 넓힌다는 이야기는 곧 숙주의 병듦과 죽음을 목표로 하는 것과 같기 때문에 온전하게 나가 꿈을 이루고 싶어하는 주인공 무리들과 대립하게 된다</a:t>
                      </a: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.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35991" marR="135991" marT="67995" marB="67995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503463"/>
                  </a:ext>
                </a:extLst>
              </a:tr>
              <a:tr h="10851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동료들</a:t>
                      </a:r>
                      <a:endParaRPr lang="ko-KR" sz="700" kern="100" dirty="0"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3943" marR="43943" marT="0" marB="0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r>
                        <a:rPr lang="en-US" sz="700" kern="100" dirty="0" smtClean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(</a:t>
                      </a:r>
                      <a:r>
                        <a:rPr lang="ko-KR" altLang="en-US" sz="700" kern="100" dirty="0" smtClean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같은 누렁 종류</a:t>
                      </a:r>
                      <a:r>
                        <a:rPr lang="en-US" altLang="ko-KR" sz="700" kern="100" dirty="0" smtClean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)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        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solidFill>
                            <a:schemeClr val="bg1"/>
                          </a:solidFill>
                          <a:effectLst/>
                          <a:latin typeface="AppleSDGothicNeo-Regular" panose="02000300000000000000" pitchFamily="2" charset="-127"/>
                          <a:ea typeface="AppleSDGothicNeo-Regular" panose="02000300000000000000" pitchFamily="2" charset="-127"/>
                        </a:rPr>
                        <a:t> </a:t>
                      </a:r>
                      <a:endParaRPr lang="ko-KR" sz="700" kern="100" dirty="0">
                        <a:solidFill>
                          <a:schemeClr val="bg1"/>
                        </a:solidFill>
                        <a:effectLst/>
                        <a:latin typeface="AppleSDGothicNeo-Regular" panose="02000300000000000000" pitchFamily="2" charset="-127"/>
                        <a:ea typeface="AppleSDGothicNeo-Regular" panose="02000300000000000000" pitchFamily="2" charset="-127"/>
                      </a:endParaRPr>
                    </a:p>
                  </a:txBody>
                  <a:tcPr marL="135991" marR="135991" marT="67995" marB="67995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6808933"/>
                  </a:ext>
                </a:extLst>
              </a:tr>
            </a:tbl>
          </a:graphicData>
        </a:graphic>
      </p:graphicFrame>
      <p:pic>
        <p:nvPicPr>
          <p:cNvPr id="3088" name="그림 17">
            <a:extLst>
              <a:ext uri="{FF2B5EF4-FFF2-40B4-BE49-F238E27FC236}">
                <a16:creationId xmlns:a16="http://schemas.microsoft.com/office/drawing/2014/main" xmlns="" id="{739DAB8C-1915-4453-87D2-7AD7C252E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9"/>
          <a:stretch>
            <a:fillRect/>
          </a:stretch>
        </p:blipFill>
        <p:spPr bwMode="auto">
          <a:xfrm>
            <a:off x="10093325" y="1825624"/>
            <a:ext cx="1451642" cy="57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DEC5B12B-3D91-4D2D-B054-F0032B10C50F}"/>
              </a:ext>
            </a:extLst>
          </p:cNvPr>
          <p:cNvSpPr/>
          <p:nvPr/>
        </p:nvSpPr>
        <p:spPr>
          <a:xfrm>
            <a:off x="1679525" y="3530798"/>
            <a:ext cx="868363" cy="866775"/>
          </a:xfrm>
          <a:prstGeom prst="ellipse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455D7B1-F1B6-40CE-9806-1DD10020842C}"/>
              </a:ext>
            </a:extLst>
          </p:cNvPr>
          <p:cNvSpPr/>
          <p:nvPr/>
        </p:nvSpPr>
        <p:spPr>
          <a:xfrm>
            <a:off x="2584400" y="2589411"/>
            <a:ext cx="866775" cy="868362"/>
          </a:xfrm>
          <a:prstGeom prst="ellipse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347D2693-7B1C-41B0-A090-F96EAC00D9F2}"/>
              </a:ext>
            </a:extLst>
          </p:cNvPr>
          <p:cNvCxnSpPr/>
          <p:nvPr/>
        </p:nvCxnSpPr>
        <p:spPr>
          <a:xfrm>
            <a:off x="3454350" y="2987873"/>
            <a:ext cx="1008063" cy="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>
            <a:extLst>
              <a:ext uri="{FF2B5EF4-FFF2-40B4-BE49-F238E27FC236}">
                <a16:creationId xmlns:a16="http://schemas.microsoft.com/office/drawing/2014/main" xmlns="" id="{78ECCE58-C7FC-43BE-8C47-D8221DADF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37" y="5302272"/>
            <a:ext cx="1134893" cy="463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어떤 사물 안에 숨은 본체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xmlns="" id="{CABE3EFD-63A4-4EC7-A859-33DD38D81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8703" y="2857123"/>
            <a:ext cx="1370013" cy="91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평소에는 사물 안에 숨어있음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자신을 방어하기 위해 들어가 있기도 함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257FBFE7-20A2-4892-BF6E-C7FBCA96F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3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xmlns="" id="{6ED758A9-C7A5-460F-AB97-63B7FCBED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325" y="2282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xmlns="" id="{23C76FC4-B9AC-41A8-BB38-526E5CC7A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325" y="2282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FB87206-AAEE-46D0-AA7E-A0A4293A8257}"/>
              </a:ext>
            </a:extLst>
          </p:cNvPr>
          <p:cNvCxnSpPr>
            <a:cxnSpLocks/>
          </p:cNvCxnSpPr>
          <p:nvPr/>
        </p:nvCxnSpPr>
        <p:spPr>
          <a:xfrm>
            <a:off x="1679525" y="3964185"/>
            <a:ext cx="0" cy="146996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CCDB2824-A06D-4E99-95EF-4E7F3A6AD5E6}"/>
              </a:ext>
            </a:extLst>
          </p:cNvPr>
          <p:cNvCxnSpPr>
            <a:cxnSpLocks/>
          </p:cNvCxnSpPr>
          <p:nvPr/>
        </p:nvCxnSpPr>
        <p:spPr>
          <a:xfrm>
            <a:off x="1679525" y="5434146"/>
            <a:ext cx="341313" cy="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0">
            <a:extLst>
              <a:ext uri="{FF2B5EF4-FFF2-40B4-BE49-F238E27FC236}">
                <a16:creationId xmlns:a16="http://schemas.microsoft.com/office/drawing/2014/main" xmlns="" id="{0A96687F-09F7-4C16-9B94-3647B2471F42}"/>
              </a:ext>
            </a:extLst>
          </p:cNvPr>
          <p:cNvSpPr txBox="1"/>
          <p:nvPr/>
        </p:nvSpPr>
        <p:spPr>
          <a:xfrm>
            <a:off x="728952" y="614253"/>
            <a:ext cx="2593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4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이빨렁의</a:t>
            </a: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경우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21145" r="12155" b="45051"/>
          <a:stretch/>
        </p:blipFill>
        <p:spPr>
          <a:xfrm>
            <a:off x="8285250" y="889685"/>
            <a:ext cx="1576399" cy="131453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4277" r="43401" b="52322"/>
          <a:stretch/>
        </p:blipFill>
        <p:spPr>
          <a:xfrm>
            <a:off x="8126226" y="6134841"/>
            <a:ext cx="580365" cy="53307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-673" r="44747" b="60539"/>
          <a:stretch/>
        </p:blipFill>
        <p:spPr>
          <a:xfrm>
            <a:off x="9250360" y="5923628"/>
            <a:ext cx="774260" cy="74428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13199" r="12694" b="49091"/>
          <a:stretch/>
        </p:blipFill>
        <p:spPr>
          <a:xfrm>
            <a:off x="9970617" y="5831941"/>
            <a:ext cx="1236050" cy="83597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4" t="6465" r="13636" b="62559"/>
          <a:stretch/>
        </p:blipFill>
        <p:spPr>
          <a:xfrm>
            <a:off x="8686338" y="6000659"/>
            <a:ext cx="701739" cy="6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7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17">
            <a:extLst>
              <a:ext uri="{FF2B5EF4-FFF2-40B4-BE49-F238E27FC236}">
                <a16:creationId xmlns:a16="http://schemas.microsoft.com/office/drawing/2014/main" xmlns="" id="{A6799FFB-9A71-4974-B2BE-553543B08350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xmlns="" id="{7BFF8367-309A-42A4-8A68-7EEE4A518F00}"/>
              </a:ext>
            </a:extLst>
          </p:cNvPr>
          <p:cNvSpPr/>
          <p:nvPr/>
        </p:nvSpPr>
        <p:spPr>
          <a:xfrm>
            <a:off x="1940560" y="557912"/>
            <a:ext cx="7721600" cy="6059824"/>
          </a:xfrm>
          <a:prstGeom prst="rect">
            <a:avLst/>
          </a:prstGeom>
          <a:noFill/>
          <a:ln cmpd="dbl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직사각형 39">
            <a:extLst>
              <a:ext uri="{FF2B5EF4-FFF2-40B4-BE49-F238E27FC236}">
                <a16:creationId xmlns:a16="http://schemas.microsoft.com/office/drawing/2014/main" xmlns="" id="{B4207312-ED87-469B-901D-711AFC5C304F}"/>
              </a:ext>
            </a:extLst>
          </p:cNvPr>
          <p:cNvSpPr/>
          <p:nvPr/>
        </p:nvSpPr>
        <p:spPr>
          <a:xfrm>
            <a:off x="6713452" y="4334486"/>
            <a:ext cx="1929130" cy="209994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kern="10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 </a:t>
            </a:r>
            <a:endParaRPr lang="ko-KR" sz="1000" kern="100">
              <a:effectLst/>
              <a:latin typeface="나눔바른펜" panose="020B0503000000000000" pitchFamily="50" charset="-127"/>
              <a:ea typeface="나눔바른펜" panose="020B05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9">
            <a:extLst>
              <a:ext uri="{FF2B5EF4-FFF2-40B4-BE49-F238E27FC236}">
                <a16:creationId xmlns:a16="http://schemas.microsoft.com/office/drawing/2014/main" xmlns="" id="{E55A2670-BEF6-4F42-B3C8-F475172B6A83}"/>
              </a:ext>
            </a:extLst>
          </p:cNvPr>
          <p:cNvSpPr/>
          <p:nvPr/>
        </p:nvSpPr>
        <p:spPr>
          <a:xfrm>
            <a:off x="6041812" y="948848"/>
            <a:ext cx="2316480" cy="189801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kern="100"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 </a:t>
            </a:r>
            <a:endParaRPr lang="ko-KR" sz="1000" kern="100"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xmlns="" id="{86A082EC-54DA-4467-927F-AEE0C3863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681" y="1228725"/>
            <a:ext cx="2038350" cy="144938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스턴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치명타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메스꺼워하기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각성 전만 해당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xmlns="" id="{B7D712F3-A03B-4CA3-A831-2AC36E74E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268" y="989013"/>
            <a:ext cx="666750" cy="3397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등장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" name="직선 화살표 연결선 3">
            <a:extLst>
              <a:ext uri="{FF2B5EF4-FFF2-40B4-BE49-F238E27FC236}">
                <a16:creationId xmlns:a16="http://schemas.microsoft.com/office/drawing/2014/main" xmlns="" id="{427AA4EE-A49C-4C78-9FD3-79DAF68C5AF0}"/>
              </a:ext>
            </a:extLst>
          </p:cNvPr>
          <p:cNvCxnSpPr/>
          <p:nvPr/>
        </p:nvCxnSpPr>
        <p:spPr>
          <a:xfrm>
            <a:off x="3923809" y="1148471"/>
            <a:ext cx="4025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4">
            <a:extLst>
              <a:ext uri="{FF2B5EF4-FFF2-40B4-BE49-F238E27FC236}">
                <a16:creationId xmlns:a16="http://schemas.microsoft.com/office/drawing/2014/main" xmlns="" id="{DC5F7002-1A03-434A-BAE4-4CA560208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881" y="981075"/>
            <a:ext cx="1208087" cy="3397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도발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연출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xmlns="" id="{4156C814-A63D-4E96-B4D8-AE0A8F3D9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4131" y="1079500"/>
            <a:ext cx="1457325" cy="339725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데미지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 동작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4959C25-BA60-42BC-B263-2FFE8D677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446" y="1997140"/>
            <a:ext cx="1022350" cy="3397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전투 대기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21">
            <a:extLst>
              <a:ext uri="{FF2B5EF4-FFF2-40B4-BE49-F238E27FC236}">
                <a16:creationId xmlns:a16="http://schemas.microsoft.com/office/drawing/2014/main" xmlns="" id="{3998F822-9195-4962-B4AC-F53021F89AFA}"/>
              </a:ext>
            </a:extLst>
          </p:cNvPr>
          <p:cNvSpPr/>
          <p:nvPr/>
        </p:nvSpPr>
        <p:spPr>
          <a:xfrm>
            <a:off x="2824077" y="4334486"/>
            <a:ext cx="3804285" cy="209994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kern="10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 </a:t>
            </a:r>
            <a:endParaRPr lang="ko-KR" sz="1000" kern="100">
              <a:effectLst/>
              <a:latin typeface="나눔바른펜" panose="020B0503000000000000" pitchFamily="50" charset="-127"/>
              <a:ea typeface="나눔바른펜" panose="020B05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22">
            <a:extLst>
              <a:ext uri="{FF2B5EF4-FFF2-40B4-BE49-F238E27FC236}">
                <a16:creationId xmlns:a16="http://schemas.microsoft.com/office/drawing/2014/main" xmlns="" id="{3F7963E4-EB01-46A8-95D1-41FD6FF3B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668" y="4592638"/>
            <a:ext cx="1789113" cy="1649412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수염 주먹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기본 공격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1)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꼬리 치기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기본 공격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2)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직사각형 23">
            <a:extLst>
              <a:ext uri="{FF2B5EF4-FFF2-40B4-BE49-F238E27FC236}">
                <a16:creationId xmlns:a16="http://schemas.microsoft.com/office/drawing/2014/main" xmlns="" id="{368132AA-FB26-40DE-9F37-69890B860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481" y="4427538"/>
            <a:ext cx="1457325" cy="339725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기본 공격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24">
            <a:extLst>
              <a:ext uri="{FF2B5EF4-FFF2-40B4-BE49-F238E27FC236}">
                <a16:creationId xmlns:a16="http://schemas.microsoft.com/office/drawing/2014/main" xmlns="" id="{AF2BB74E-E12B-4664-9407-0D93AEE7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881" y="4597400"/>
            <a:ext cx="1789112" cy="164941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물대포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원거리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물 분수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광역 딜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탱탱볼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광역 딜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직사각형 25">
            <a:extLst>
              <a:ext uri="{FF2B5EF4-FFF2-40B4-BE49-F238E27FC236}">
                <a16:creationId xmlns:a16="http://schemas.microsoft.com/office/drawing/2014/main" xmlns="" id="{A647B062-F1E5-47FA-96DE-11EF50AA1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156" y="4432300"/>
            <a:ext cx="1457325" cy="339725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스킬 동작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26">
            <a:extLst>
              <a:ext uri="{FF2B5EF4-FFF2-40B4-BE49-F238E27FC236}">
                <a16:creationId xmlns:a16="http://schemas.microsoft.com/office/drawing/2014/main" xmlns="" id="{C5660B13-FC6B-4C62-BFA9-1E03EEEC2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293" y="4591050"/>
            <a:ext cx="1789113" cy="164941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진흙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대포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원거리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수염 날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근거리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구르기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광역 딜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xmlns="" id="{A170D7DB-389E-4DAA-AE79-235CB789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568" y="4424363"/>
            <a:ext cx="1457325" cy="339725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각성 후 스킬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2" name="직선 화살표 연결선 20">
            <a:extLst>
              <a:ext uri="{FF2B5EF4-FFF2-40B4-BE49-F238E27FC236}">
                <a16:creationId xmlns:a16="http://schemas.microsoft.com/office/drawing/2014/main" xmlns="" id="{C503F9F5-1CCB-48B2-B0AB-0822DB63C5FA}"/>
              </a:ext>
            </a:extLst>
          </p:cNvPr>
          <p:cNvCxnSpPr>
            <a:cxnSpLocks/>
          </p:cNvCxnSpPr>
          <p:nvPr/>
        </p:nvCxnSpPr>
        <p:spPr>
          <a:xfrm rot="5400000" flipV="1">
            <a:off x="4059854" y="2768425"/>
            <a:ext cx="65786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1">
            <a:extLst>
              <a:ext uri="{FF2B5EF4-FFF2-40B4-BE49-F238E27FC236}">
                <a16:creationId xmlns:a16="http://schemas.microsoft.com/office/drawing/2014/main" xmlns="" id="{EECA38DC-CC48-4DBB-AB23-6364AE786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968" y="3303588"/>
            <a:ext cx="1022350" cy="3397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죽음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32">
            <a:extLst>
              <a:ext uri="{FF2B5EF4-FFF2-40B4-BE49-F238E27FC236}">
                <a16:creationId xmlns:a16="http://schemas.microsoft.com/office/drawing/2014/main" xmlns="" id="{456D070D-8C61-4785-8554-422F0B8D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0118" y="3303588"/>
            <a:ext cx="1022350" cy="3397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각성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5" name="직선 화살표 연결선 33">
            <a:extLst>
              <a:ext uri="{FF2B5EF4-FFF2-40B4-BE49-F238E27FC236}">
                <a16:creationId xmlns:a16="http://schemas.microsoft.com/office/drawing/2014/main" xmlns="" id="{CEF10D33-EC69-4E52-B3BE-FDCB47E9074B}"/>
              </a:ext>
            </a:extLst>
          </p:cNvPr>
          <p:cNvCxnSpPr/>
          <p:nvPr/>
        </p:nvCxnSpPr>
        <p:spPr>
          <a:xfrm>
            <a:off x="7122356" y="3479299"/>
            <a:ext cx="278765" cy="76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34">
            <a:extLst>
              <a:ext uri="{FF2B5EF4-FFF2-40B4-BE49-F238E27FC236}">
                <a16:creationId xmlns:a16="http://schemas.microsoft.com/office/drawing/2014/main" xmlns="" id="{9444FBA7-D461-4B94-ADC3-3BE112A85461}"/>
              </a:ext>
            </a:extLst>
          </p:cNvPr>
          <p:cNvCxnSpPr/>
          <p:nvPr/>
        </p:nvCxnSpPr>
        <p:spPr>
          <a:xfrm rot="5400000">
            <a:off x="6454126" y="3025157"/>
            <a:ext cx="347980" cy="76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38">
            <a:extLst>
              <a:ext uri="{FF2B5EF4-FFF2-40B4-BE49-F238E27FC236}">
                <a16:creationId xmlns:a16="http://schemas.microsoft.com/office/drawing/2014/main" xmlns="" id="{277C262F-62AC-437D-9F5F-15F468E28704}"/>
              </a:ext>
            </a:extLst>
          </p:cNvPr>
          <p:cNvCxnSpPr>
            <a:cxnSpLocks/>
            <a:endCxn id="11" idx="0"/>
          </p:cNvCxnSpPr>
          <p:nvPr/>
        </p:nvCxnSpPr>
        <p:spPr>
          <a:xfrm rot="5400000">
            <a:off x="4347968" y="1390216"/>
            <a:ext cx="668578" cy="54527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40">
            <a:extLst>
              <a:ext uri="{FF2B5EF4-FFF2-40B4-BE49-F238E27FC236}">
                <a16:creationId xmlns:a16="http://schemas.microsoft.com/office/drawing/2014/main" xmlns="" id="{84191C7A-779E-483C-B0EF-6FDD7279F0A4}"/>
              </a:ext>
            </a:extLst>
          </p:cNvPr>
          <p:cNvCxnSpPr>
            <a:cxnSpLocks/>
          </p:cNvCxnSpPr>
          <p:nvPr/>
        </p:nvCxnSpPr>
        <p:spPr>
          <a:xfrm rot="5400000" flipV="1">
            <a:off x="5469122" y="1563600"/>
            <a:ext cx="1859280" cy="3509645"/>
          </a:xfrm>
          <a:prstGeom prst="bentConnector3">
            <a:avLst>
              <a:gd name="adj1" fmla="val 88320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연결선: 꺾임 42">
            <a:extLst>
              <a:ext uri="{FF2B5EF4-FFF2-40B4-BE49-F238E27FC236}">
                <a16:creationId xmlns:a16="http://schemas.microsoft.com/office/drawing/2014/main" xmlns="" id="{1C80DEA5-2852-42A0-9F46-714F805243B9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35131" y="3725801"/>
            <a:ext cx="413771" cy="22313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43">
            <a:extLst>
              <a:ext uri="{FF2B5EF4-FFF2-40B4-BE49-F238E27FC236}">
                <a16:creationId xmlns:a16="http://schemas.microsoft.com/office/drawing/2014/main" xmlns="" id="{6316133F-318B-4550-8E1E-41E96A1FE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9187" y="3132137"/>
            <a:ext cx="1022350" cy="3397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전조 동작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1" name="직선 화살표 연결선 44">
            <a:extLst>
              <a:ext uri="{FF2B5EF4-FFF2-40B4-BE49-F238E27FC236}">
                <a16:creationId xmlns:a16="http://schemas.microsoft.com/office/drawing/2014/main" xmlns="" id="{C6FE2840-4730-46B5-BBC9-F20C76A5479E}"/>
              </a:ext>
            </a:extLst>
          </p:cNvPr>
          <p:cNvCxnSpPr/>
          <p:nvPr/>
        </p:nvCxnSpPr>
        <p:spPr>
          <a:xfrm rot="5400000" flipV="1">
            <a:off x="3626788" y="3869604"/>
            <a:ext cx="65786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30">
            <a:extLst>
              <a:ext uri="{FF2B5EF4-FFF2-40B4-BE49-F238E27FC236}">
                <a16:creationId xmlns:a16="http://schemas.microsoft.com/office/drawing/2014/main" xmlns="" id="{7DAE133F-44B9-4346-A2F2-D42D26057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96" name="Rectangle 48">
            <a:extLst>
              <a:ext uri="{FF2B5EF4-FFF2-40B4-BE49-F238E27FC236}">
                <a16:creationId xmlns:a16="http://schemas.microsoft.com/office/drawing/2014/main" xmlns="" id="{50F058BD-2C17-478E-A878-2632E10F9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TextBox 10">
            <a:extLst>
              <a:ext uri="{FF2B5EF4-FFF2-40B4-BE49-F238E27FC236}">
                <a16:creationId xmlns:a16="http://schemas.microsoft.com/office/drawing/2014/main" xmlns="" id="{642ABECA-2ABA-4E63-A9C4-86D748226ACB}"/>
              </a:ext>
            </a:extLst>
          </p:cNvPr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 몬스터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AI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62" y="774701"/>
            <a:ext cx="1114077" cy="85438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385" y="3097355"/>
            <a:ext cx="1114649" cy="68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0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17">
            <a:extLst>
              <a:ext uri="{FF2B5EF4-FFF2-40B4-BE49-F238E27FC236}">
                <a16:creationId xmlns:a16="http://schemas.microsoft.com/office/drawing/2014/main" xmlns="" id="{BED1095D-69A5-4B72-80DE-1E0F5C343B6A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B0C847E5-9D1A-4171-8FC4-3F5E2EE46E10}"/>
              </a:ext>
            </a:extLst>
          </p:cNvPr>
          <p:cNvSpPr txBox="1"/>
          <p:nvPr/>
        </p:nvSpPr>
        <p:spPr>
          <a:xfrm>
            <a:off x="452019" y="188536"/>
            <a:ext cx="2593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 몬스터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xmlns="" id="{12CBCCC8-EEDD-4E0B-A793-E51123D6A773}"/>
              </a:ext>
            </a:extLst>
          </p:cNvPr>
          <p:cNvSpPr txBox="1"/>
          <p:nvPr/>
        </p:nvSpPr>
        <p:spPr>
          <a:xfrm>
            <a:off x="945559" y="1139927"/>
            <a:ext cx="2593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보스의 행동 요소</a:t>
            </a: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sz="1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FCDAAAF-9838-44DA-9C23-8EE49AE6C925}"/>
              </a:ext>
            </a:extLst>
          </p:cNvPr>
          <p:cNvSpPr/>
          <p:nvPr/>
        </p:nvSpPr>
        <p:spPr>
          <a:xfrm>
            <a:off x="3117942" y="1613912"/>
            <a:ext cx="292962" cy="106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前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2EA8B58-C1AB-472C-A2FB-54F4DA2908B0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264423" y="1613912"/>
            <a:ext cx="548062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42770A3-E43F-44A9-AEFB-D7522D363CF2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388044" y="2676992"/>
            <a:ext cx="5401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519DBE44-12A9-4458-B9D8-607027E2DC68}"/>
              </a:ext>
            </a:extLst>
          </p:cNvPr>
          <p:cNvSpPr/>
          <p:nvPr/>
        </p:nvSpPr>
        <p:spPr>
          <a:xfrm>
            <a:off x="3613414" y="1767146"/>
            <a:ext cx="1456283" cy="3416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등장시의 모션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F1B1D50-B06D-4F7D-9F32-E43C3BD7B769}"/>
              </a:ext>
            </a:extLst>
          </p:cNvPr>
          <p:cNvSpPr/>
          <p:nvPr/>
        </p:nvSpPr>
        <p:spPr>
          <a:xfrm>
            <a:off x="8767109" y="1613912"/>
            <a:ext cx="45719" cy="106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B06967-36BE-4CFF-876A-4010E614864D}"/>
              </a:ext>
            </a:extLst>
          </p:cNvPr>
          <p:cNvSpPr/>
          <p:nvPr/>
        </p:nvSpPr>
        <p:spPr>
          <a:xfrm>
            <a:off x="3117942" y="2954366"/>
            <a:ext cx="292962" cy="1593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中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50BCB43-4078-46F5-BB89-F0A2B2CE2E0C}"/>
              </a:ext>
            </a:extLst>
          </p:cNvPr>
          <p:cNvCxnSpPr>
            <a:cxnSpLocks/>
            <a:stCxn id="20" idx="0"/>
            <a:endCxn id="27" idx="0"/>
          </p:cNvCxnSpPr>
          <p:nvPr/>
        </p:nvCxnSpPr>
        <p:spPr>
          <a:xfrm>
            <a:off x="3264423" y="2954366"/>
            <a:ext cx="552554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ED10185-2D2A-4B97-A9E5-A8515069E87E}"/>
              </a:ext>
            </a:extLst>
          </p:cNvPr>
          <p:cNvCxnSpPr>
            <a:cxnSpLocks/>
          </p:cNvCxnSpPr>
          <p:nvPr/>
        </p:nvCxnSpPr>
        <p:spPr>
          <a:xfrm>
            <a:off x="3388043" y="4547882"/>
            <a:ext cx="5401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4471AFE-33FF-4D2A-BB43-F61D24E6FAE7}"/>
              </a:ext>
            </a:extLst>
          </p:cNvPr>
          <p:cNvSpPr/>
          <p:nvPr/>
        </p:nvSpPr>
        <p:spPr>
          <a:xfrm>
            <a:off x="8767109" y="2954366"/>
            <a:ext cx="45719" cy="1593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CA8417C6-1AC1-4DE7-A347-308F69889311}"/>
              </a:ext>
            </a:extLst>
          </p:cNvPr>
          <p:cNvSpPr/>
          <p:nvPr/>
        </p:nvSpPr>
        <p:spPr>
          <a:xfrm>
            <a:off x="3613413" y="2236695"/>
            <a:ext cx="1456283" cy="3416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비전투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모션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70938872-ABF2-44DC-94A8-0385417D4433}"/>
              </a:ext>
            </a:extLst>
          </p:cNvPr>
          <p:cNvSpPr/>
          <p:nvPr/>
        </p:nvSpPr>
        <p:spPr>
          <a:xfrm>
            <a:off x="3600763" y="3085433"/>
            <a:ext cx="1456283" cy="3416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 전조 모션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E751311-CD0B-4283-B14E-F638F1B17259}"/>
              </a:ext>
            </a:extLst>
          </p:cNvPr>
          <p:cNvSpPr/>
          <p:nvPr/>
        </p:nvSpPr>
        <p:spPr>
          <a:xfrm>
            <a:off x="5346552" y="3096534"/>
            <a:ext cx="1456283" cy="341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Boss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동작 특징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AA2E7291-7544-4212-B4A7-9B316D4FD2D9}"/>
              </a:ext>
            </a:extLst>
          </p:cNvPr>
          <p:cNvSpPr/>
          <p:nvPr/>
        </p:nvSpPr>
        <p:spPr>
          <a:xfrm>
            <a:off x="7079689" y="3085433"/>
            <a:ext cx="1456283" cy="341694"/>
          </a:xfrm>
          <a:prstGeom prst="roundRect">
            <a:avLst/>
          </a:prstGeom>
          <a:solidFill>
            <a:srgbClr val="FF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스킬의 맵 상호작용</a:t>
            </a:r>
            <a:endParaRPr lang="en-US" altLang="ko-KR" sz="10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여부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C209EF9-200B-49B2-9661-339DF010C9BA}"/>
              </a:ext>
            </a:extLst>
          </p:cNvPr>
          <p:cNvSpPr/>
          <p:nvPr/>
        </p:nvSpPr>
        <p:spPr>
          <a:xfrm>
            <a:off x="7079689" y="3583689"/>
            <a:ext cx="1456283" cy="341694"/>
          </a:xfrm>
          <a:prstGeom prst="roundRect">
            <a:avLst/>
          </a:prstGeom>
          <a:solidFill>
            <a:srgbClr val="FF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 적용 유효범위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DCC67484-77A4-41A8-84CD-A863D406204C}"/>
              </a:ext>
            </a:extLst>
          </p:cNvPr>
          <p:cNvSpPr/>
          <p:nvPr/>
        </p:nvSpPr>
        <p:spPr>
          <a:xfrm>
            <a:off x="7079689" y="4076259"/>
            <a:ext cx="1456283" cy="341694"/>
          </a:xfrm>
          <a:prstGeom prst="roundRect">
            <a:avLst/>
          </a:prstGeom>
          <a:solidFill>
            <a:srgbClr val="FF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 별 데미지 수치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97F50DCF-5980-412C-8992-6D4B1D3A7E31}"/>
              </a:ext>
            </a:extLst>
          </p:cNvPr>
          <p:cNvSpPr/>
          <p:nvPr/>
        </p:nvSpPr>
        <p:spPr>
          <a:xfrm>
            <a:off x="3117941" y="4779915"/>
            <a:ext cx="292961" cy="106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後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C70E72DB-4CAD-49FF-80DC-C12AC2198EB6}"/>
              </a:ext>
            </a:extLst>
          </p:cNvPr>
          <p:cNvCxnSpPr>
            <a:cxnSpLocks/>
            <a:stCxn id="47" idx="0"/>
          </p:cNvCxnSpPr>
          <p:nvPr/>
        </p:nvCxnSpPr>
        <p:spPr>
          <a:xfrm>
            <a:off x="3264422" y="4779915"/>
            <a:ext cx="548062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FDAF8035-11EE-402D-A83B-F2978FCCF2C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3388043" y="5842995"/>
            <a:ext cx="5401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CC640D3-1FD8-45DC-90E2-C8DBD33B1617}"/>
              </a:ext>
            </a:extLst>
          </p:cNvPr>
          <p:cNvSpPr/>
          <p:nvPr/>
        </p:nvSpPr>
        <p:spPr>
          <a:xfrm>
            <a:off x="3600763" y="3583689"/>
            <a:ext cx="1456283" cy="3416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공격 후 대기 동작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21923E5F-A931-4495-971C-E397C486E264}"/>
              </a:ext>
            </a:extLst>
          </p:cNvPr>
          <p:cNvSpPr/>
          <p:nvPr/>
        </p:nvSpPr>
        <p:spPr>
          <a:xfrm>
            <a:off x="8767108" y="4779915"/>
            <a:ext cx="45719" cy="106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544D1BA-5E90-47F7-BA21-54E788195337}"/>
              </a:ext>
            </a:extLst>
          </p:cNvPr>
          <p:cNvSpPr/>
          <p:nvPr/>
        </p:nvSpPr>
        <p:spPr>
          <a:xfrm>
            <a:off x="3613413" y="4921030"/>
            <a:ext cx="1456283" cy="3416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 관련 장비 획득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BF52D8AD-B86D-4D74-9664-AEDBD12A03EC}"/>
              </a:ext>
            </a:extLst>
          </p:cNvPr>
          <p:cNvSpPr/>
          <p:nvPr/>
        </p:nvSpPr>
        <p:spPr>
          <a:xfrm>
            <a:off x="5346551" y="4924401"/>
            <a:ext cx="1456283" cy="341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PC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사용한 캐릭터 </a:t>
            </a:r>
            <a:endParaRPr lang="en-US" altLang="ko-KR" sz="1000" dirty="0">
              <a:solidFill>
                <a:schemeClr val="tx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경험치 분배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28EB3FB-2BCD-43C1-93EF-BCBA9D1BE9BA}"/>
              </a:ext>
            </a:extLst>
          </p:cNvPr>
          <p:cNvSpPr/>
          <p:nvPr/>
        </p:nvSpPr>
        <p:spPr>
          <a:xfrm>
            <a:off x="7079689" y="4931897"/>
            <a:ext cx="1456283" cy="341694"/>
          </a:xfrm>
          <a:prstGeom prst="roundRect">
            <a:avLst/>
          </a:prstGeom>
          <a:solidFill>
            <a:srgbClr val="FF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 유사 스킬 획득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536F5221-3E89-4F6C-8CE6-8038E2D0108B}"/>
              </a:ext>
            </a:extLst>
          </p:cNvPr>
          <p:cNvSpPr/>
          <p:nvPr/>
        </p:nvSpPr>
        <p:spPr>
          <a:xfrm>
            <a:off x="5346583" y="3583689"/>
            <a:ext cx="1456283" cy="341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공격 속도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유지 시간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C4B93ED-1558-4951-8E66-EFF10B617085}"/>
              </a:ext>
            </a:extLst>
          </p:cNvPr>
          <p:cNvSpPr/>
          <p:nvPr/>
        </p:nvSpPr>
        <p:spPr>
          <a:xfrm>
            <a:off x="5346550" y="4073976"/>
            <a:ext cx="1456283" cy="341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디버프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스턴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유지 시간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F0F32BF-FD11-4D7D-A3FF-4FE5651E02CE}"/>
              </a:ext>
            </a:extLst>
          </p:cNvPr>
          <p:cNvSpPr/>
          <p:nvPr/>
        </p:nvSpPr>
        <p:spPr>
          <a:xfrm>
            <a:off x="3613411" y="4064021"/>
            <a:ext cx="1456283" cy="3416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★ </a:t>
            </a:r>
            <a:r>
              <a:rPr lang="en-US" altLang="ko-KR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000" dirty="0" err="1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페이즈</a:t>
            </a:r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준비 모션</a:t>
            </a:r>
          </a:p>
        </p:txBody>
      </p:sp>
      <p:sp>
        <p:nvSpPr>
          <p:cNvPr id="65" name="TextBox 10">
            <a:extLst>
              <a:ext uri="{FF2B5EF4-FFF2-40B4-BE49-F238E27FC236}">
                <a16:creationId xmlns:a16="http://schemas.microsoft.com/office/drawing/2014/main" xmlns="" id="{254487CB-D90B-467C-BBB6-5C04E0E279F0}"/>
              </a:ext>
            </a:extLst>
          </p:cNvPr>
          <p:cNvSpPr txBox="1"/>
          <p:nvPr/>
        </p:nvSpPr>
        <p:spPr>
          <a:xfrm>
            <a:off x="3045041" y="5984109"/>
            <a:ext cx="40346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★가 붙은 행동은 특정 보스에게만 해당되는 내용임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3A89B447-D01D-4BBF-BE16-4FD2C8DFD5D1}"/>
              </a:ext>
            </a:extLst>
          </p:cNvPr>
          <p:cNvSpPr/>
          <p:nvPr/>
        </p:nvSpPr>
        <p:spPr>
          <a:xfrm>
            <a:off x="3614745" y="5401011"/>
            <a:ext cx="1456283" cy="3416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★ 동료 영입이 가능한 선택지 출력</a:t>
            </a:r>
          </a:p>
        </p:txBody>
      </p:sp>
    </p:spTree>
    <p:extLst>
      <p:ext uri="{BB962C8B-B14F-4D97-AF65-F5344CB8AC3E}">
        <p14:creationId xmlns:p14="http://schemas.microsoft.com/office/powerpoint/2010/main" val="318653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17">
            <a:extLst>
              <a:ext uri="{FF2B5EF4-FFF2-40B4-BE49-F238E27FC236}">
                <a16:creationId xmlns:a16="http://schemas.microsoft.com/office/drawing/2014/main" xmlns="" id="{6AD46A0F-5F40-4AFE-A373-43D324AED543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0F9FCEE7-992B-40E4-956F-0F4D2C1CC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CFBFBB9A-555E-4D7A-B6F4-436E4F17A6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36442" y="557868"/>
          <a:ext cx="7122159" cy="5849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xmlns="" val="1022624257"/>
                    </a:ext>
                  </a:extLst>
                </a:gridCol>
                <a:gridCol w="2837198">
                  <a:extLst>
                    <a:ext uri="{9D8B030D-6E8A-4147-A177-3AD203B41FA5}">
                      <a16:colId xmlns:a16="http://schemas.microsoft.com/office/drawing/2014/main" xmlns="" val="1161581042"/>
                    </a:ext>
                  </a:extLst>
                </a:gridCol>
                <a:gridCol w="3026859">
                  <a:extLst>
                    <a:ext uri="{9D8B030D-6E8A-4147-A177-3AD203B41FA5}">
                      <a16:colId xmlns:a16="http://schemas.microsoft.com/office/drawing/2014/main" xmlns="" val="1671434336"/>
                    </a:ext>
                  </a:extLst>
                </a:gridCol>
                <a:gridCol w="394502">
                  <a:extLst>
                    <a:ext uri="{9D8B030D-6E8A-4147-A177-3AD203B41FA5}">
                      <a16:colId xmlns:a16="http://schemas.microsoft.com/office/drawing/2014/main" xmlns="" val="130740321"/>
                    </a:ext>
                  </a:extLst>
                </a:gridCol>
              </a:tblGrid>
              <a:tr h="396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구분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동작의 타입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내용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시간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92782512"/>
                  </a:ext>
                </a:extLst>
              </a:tr>
              <a:tr h="396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등장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도발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수염을 주먹같이 맞치면서 복싱하는 듯한 제스쳐로 도발을 함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0944880"/>
                  </a:ext>
                </a:extLst>
              </a:tr>
              <a:tr h="39610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전투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전투 대기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공중에 헤엄치며 두둥실 떠있는 듯한 느낌으로 대기 상태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0418524"/>
                  </a:ext>
                </a:extLst>
              </a:tr>
              <a:tr h="3961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전조 동작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돌진을 준비하는 듯한 씰룩거림과 도발상태의 수염 흔들기 동작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817155"/>
                  </a:ext>
                </a:extLst>
              </a:tr>
              <a:tr h="40253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기본 공격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수염 주먹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기본 공격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1)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뒤로 잠깐 뺐다가 힘차게 뻗어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마치 주먹으로 앞을 치는 동작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50243528"/>
                  </a:ext>
                </a:extLst>
              </a:tr>
              <a:tr h="4025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꼬리 치기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기본 공격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2)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꼬리를 흔들거리다가 한바퀴 돌면서 앞을 꼬리로 쳐버린다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44198150"/>
                  </a:ext>
                </a:extLst>
              </a:tr>
              <a:tr h="418604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스킬 동작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물대포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원거리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숨을 들이마시다가 일정한 영역에 힘차게 물줄기를 뿜어낸다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0291537"/>
                  </a:ext>
                </a:extLst>
              </a:tr>
              <a:tr h="808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물분수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광역딜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‘</a:t>
                      </a:r>
                      <a:r>
                        <a:rPr lang="ko-KR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물대포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’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보다 숨을 더 크게 들이마시다가 하늘을 향해 내뿜는다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 후에 하늘에서 쏟아지는 물줄기로 광역 딜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40742436"/>
                  </a:ext>
                </a:extLst>
              </a:tr>
              <a:tr h="3961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탱탱볼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광역딜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두 볼 가득 빵빵하게 공기를 채우고 맵의 일부를 튕겨다닌다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70016837"/>
                  </a:ext>
                </a:extLst>
              </a:tr>
              <a:tr h="396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방어 동작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가드 자세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복싱의 가드자세처럼 수염으로 가드자세를 취한다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82906953"/>
                  </a:ext>
                </a:extLst>
              </a:tr>
              <a:tr h="25228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피격 동작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스턴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눈이 슬롯 머신처럼 팽글팽글 돈다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412206"/>
                  </a:ext>
                </a:extLst>
              </a:tr>
              <a:tr h="3961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치명타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수염으로 몸을 감싸며 고통스러워한다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0.4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967264"/>
                  </a:ext>
                </a:extLst>
              </a:tr>
              <a:tr h="3961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메스꺼워하기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각성 예상 동작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무언가 토하려는 듯한 꿀렁거림을 보인다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15189404"/>
                  </a:ext>
                </a:extLst>
              </a:tr>
              <a:tr h="396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처치 동작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숙주의 죽음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물곡누렁이 나오는 애니메이션</a:t>
                      </a:r>
                      <a:r>
                        <a:rPr lang="en-US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3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47" marR="6454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704069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B62E7C29-BF98-42E6-8340-A11E7390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040" y="5078594"/>
            <a:ext cx="11058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&lt;</a:t>
            </a:r>
            <a:r>
              <a:rPr kumimoji="0" lang="ko-KR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물곡렁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cs typeface="Times New Roman" panose="02020603050405020304" pitchFamily="18" charset="0"/>
              </a:rPr>
              <a:t>_Boss&gt;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xmlns="" id="{CBA19300-1478-45ED-BE77-AAD5FD8C75EE}"/>
              </a:ext>
            </a:extLst>
          </p:cNvPr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전투 애니메이션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" y="1635885"/>
            <a:ext cx="4291702" cy="32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1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17">
            <a:extLst>
              <a:ext uri="{FF2B5EF4-FFF2-40B4-BE49-F238E27FC236}">
                <a16:creationId xmlns:a16="http://schemas.microsoft.com/office/drawing/2014/main" xmlns="" id="{44098E20-1A79-4B25-9E63-3FBA6E729CB8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8721BCDA-2F13-4887-BC62-BE48FBABCC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7737" y="947324"/>
          <a:ext cx="7419973" cy="1833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720">
                  <a:extLst>
                    <a:ext uri="{9D8B030D-6E8A-4147-A177-3AD203B41FA5}">
                      <a16:colId xmlns:a16="http://schemas.microsoft.com/office/drawing/2014/main" xmlns="" val="1624797074"/>
                    </a:ext>
                  </a:extLst>
                </a:gridCol>
                <a:gridCol w="889150">
                  <a:extLst>
                    <a:ext uri="{9D8B030D-6E8A-4147-A177-3AD203B41FA5}">
                      <a16:colId xmlns:a16="http://schemas.microsoft.com/office/drawing/2014/main" xmlns="" val="1338448972"/>
                    </a:ext>
                  </a:extLst>
                </a:gridCol>
                <a:gridCol w="1574096">
                  <a:extLst>
                    <a:ext uri="{9D8B030D-6E8A-4147-A177-3AD203B41FA5}">
                      <a16:colId xmlns:a16="http://schemas.microsoft.com/office/drawing/2014/main" xmlns="" val="2222238950"/>
                    </a:ext>
                  </a:extLst>
                </a:gridCol>
                <a:gridCol w="4585007">
                  <a:extLst>
                    <a:ext uri="{9D8B030D-6E8A-4147-A177-3AD203B41FA5}">
                      <a16:colId xmlns:a16="http://schemas.microsoft.com/office/drawing/2014/main" xmlns="" val="1153331220"/>
                    </a:ext>
                  </a:extLst>
                </a:gridCol>
              </a:tblGrid>
              <a:tr h="514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구분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동작의 타입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내용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6719635"/>
                  </a:ext>
                </a:extLst>
              </a:tr>
              <a:tr h="13191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등장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도발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수염 끝 부분을 주먹을 맞 부딪히듯 싸우자는 </a:t>
                      </a:r>
                      <a:r>
                        <a:rPr lang="ko-KR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제스쳐를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보낸다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47476" marR="47476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7076274"/>
                  </a:ext>
                </a:extLst>
              </a:tr>
            </a:tbl>
          </a:graphicData>
        </a:graphic>
      </p:graphicFrame>
      <p:sp>
        <p:nvSpPr>
          <p:cNvPr id="69" name="TextBox 10"/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전투 모션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" name="그림 6">
            <a:extLst>
              <a:ext uri="{FF2B5EF4-FFF2-40B4-BE49-F238E27FC236}">
                <a16:creationId xmlns:a16="http://schemas.microsoft.com/office/drawing/2014/main" xmlns="" id="{C25337A7-E7F2-46EE-B353-7A66277EC6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93" y="1514107"/>
            <a:ext cx="3234001" cy="135054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6EE6E96E-A4BE-4C14-B743-B907020C1B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7737" y="2781293"/>
          <a:ext cx="7419974" cy="1627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271">
                  <a:extLst>
                    <a:ext uri="{9D8B030D-6E8A-4147-A177-3AD203B41FA5}">
                      <a16:colId xmlns:a16="http://schemas.microsoft.com/office/drawing/2014/main" xmlns="" val="791157795"/>
                    </a:ext>
                  </a:extLst>
                </a:gridCol>
                <a:gridCol w="888076">
                  <a:extLst>
                    <a:ext uri="{9D8B030D-6E8A-4147-A177-3AD203B41FA5}">
                      <a16:colId xmlns:a16="http://schemas.microsoft.com/office/drawing/2014/main" xmlns="" val="2909716777"/>
                    </a:ext>
                  </a:extLst>
                </a:gridCol>
                <a:gridCol w="1575619">
                  <a:extLst>
                    <a:ext uri="{9D8B030D-6E8A-4147-A177-3AD203B41FA5}">
                      <a16:colId xmlns:a16="http://schemas.microsoft.com/office/drawing/2014/main" xmlns="" val="1584769257"/>
                    </a:ext>
                  </a:extLst>
                </a:gridCol>
                <a:gridCol w="4585008">
                  <a:extLst>
                    <a:ext uri="{9D8B030D-6E8A-4147-A177-3AD203B41FA5}">
                      <a16:colId xmlns:a16="http://schemas.microsoft.com/office/drawing/2014/main" xmlns="" val="1079668477"/>
                    </a:ext>
                  </a:extLst>
                </a:gridCol>
              </a:tblGrid>
              <a:tr h="1627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 </a:t>
                      </a:r>
                      <a:endParaRPr lang="ko-KR" sz="1000" b="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전투</a:t>
                      </a:r>
                      <a:endParaRPr lang="ko-KR" sz="1000" b="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전투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대기</a:t>
                      </a:r>
                      <a:endParaRPr lang="ko-KR" sz="1000" b="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공중에 헤엄치며 두둥실 떠있는 듯한 모션</a:t>
                      </a:r>
                      <a:r>
                        <a:rPr lang="en-US" sz="1000" b="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sz="1000" b="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sz="1000" b="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양 지느러미를 열심히 파닥거림</a:t>
                      </a:r>
                      <a:r>
                        <a:rPr lang="en-US" sz="1000" b="0" kern="1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.)</a:t>
                      </a:r>
                      <a:endParaRPr lang="ko-KR" sz="1000" b="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b="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0580782"/>
                  </a:ext>
                </a:extLst>
              </a:tr>
            </a:tbl>
          </a:graphicData>
        </a:graphic>
      </p:graphicFrame>
      <p:pic>
        <p:nvPicPr>
          <p:cNvPr id="3074" name="그림 11">
            <a:extLst>
              <a:ext uri="{FF2B5EF4-FFF2-40B4-BE49-F238E27FC236}">
                <a16:creationId xmlns:a16="http://schemas.microsoft.com/office/drawing/2014/main" xmlns="" id="{095FAE9C-4084-4A81-A6C2-52076CFB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15" y="2995795"/>
            <a:ext cx="1614355" cy="119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xmlns="" id="{3C00F17E-22DA-4A1F-A8F2-B49D074D79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7737" y="4430992"/>
          <a:ext cx="7419974" cy="13191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823">
                  <a:extLst>
                    <a:ext uri="{9D8B030D-6E8A-4147-A177-3AD203B41FA5}">
                      <a16:colId xmlns:a16="http://schemas.microsoft.com/office/drawing/2014/main" xmlns="" val="1624797074"/>
                    </a:ext>
                  </a:extLst>
                </a:gridCol>
                <a:gridCol w="887005">
                  <a:extLst>
                    <a:ext uri="{9D8B030D-6E8A-4147-A177-3AD203B41FA5}">
                      <a16:colId xmlns:a16="http://schemas.microsoft.com/office/drawing/2014/main" xmlns="" val="1338448972"/>
                    </a:ext>
                  </a:extLst>
                </a:gridCol>
                <a:gridCol w="1577138">
                  <a:extLst>
                    <a:ext uri="{9D8B030D-6E8A-4147-A177-3AD203B41FA5}">
                      <a16:colId xmlns:a16="http://schemas.microsoft.com/office/drawing/2014/main" xmlns="" val="2222238950"/>
                    </a:ext>
                  </a:extLst>
                </a:gridCol>
                <a:gridCol w="4585008">
                  <a:extLst>
                    <a:ext uri="{9D8B030D-6E8A-4147-A177-3AD203B41FA5}">
                      <a16:colId xmlns:a16="http://schemas.microsoft.com/office/drawing/2014/main" xmlns="" val="1153331220"/>
                    </a:ext>
                  </a:extLst>
                </a:gridCol>
              </a:tblGrid>
              <a:tr h="13191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전투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전조 동작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씰룩거리며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 돌진을 준비하는 모션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랜덤으로 꼬리치기가 나온다</a:t>
                      </a: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47476" marR="47476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7076274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xmlns="" id="{C354219C-44D7-4235-89EA-D059444DEF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86629" y="7493339"/>
          <a:ext cx="6754712" cy="1627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271">
                  <a:extLst>
                    <a:ext uri="{9D8B030D-6E8A-4147-A177-3AD203B41FA5}">
                      <a16:colId xmlns:a16="http://schemas.microsoft.com/office/drawing/2014/main" xmlns="" val="791157795"/>
                    </a:ext>
                  </a:extLst>
                </a:gridCol>
                <a:gridCol w="767383">
                  <a:extLst>
                    <a:ext uri="{9D8B030D-6E8A-4147-A177-3AD203B41FA5}">
                      <a16:colId xmlns:a16="http://schemas.microsoft.com/office/drawing/2014/main" xmlns="" val="2909716777"/>
                    </a:ext>
                  </a:extLst>
                </a:gridCol>
                <a:gridCol w="1110455">
                  <a:extLst>
                    <a:ext uri="{9D8B030D-6E8A-4147-A177-3AD203B41FA5}">
                      <a16:colId xmlns:a16="http://schemas.microsoft.com/office/drawing/2014/main" xmlns="" val="1584769257"/>
                    </a:ext>
                  </a:extLst>
                </a:gridCol>
                <a:gridCol w="4505603">
                  <a:extLst>
                    <a:ext uri="{9D8B030D-6E8A-4147-A177-3AD203B41FA5}">
                      <a16:colId xmlns:a16="http://schemas.microsoft.com/office/drawing/2014/main" xmlns="" val="1079668477"/>
                    </a:ext>
                  </a:extLst>
                </a:gridCol>
              </a:tblGrid>
              <a:tr h="1627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+mj-lt"/>
                        </a:rPr>
                        <a:t> </a:t>
                      </a:r>
                      <a:endParaRPr lang="ko-KR" sz="1000" b="0" kern="100" dirty="0">
                        <a:effectLst/>
                        <a:latin typeface="+mj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 공격</a:t>
                      </a:r>
                      <a:endParaRPr lang="ko-KR" sz="1000" b="1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effectLst/>
                          <a:latin typeface="+mj-lt"/>
                        </a:rPr>
                        <a:t>수염 주먹</a:t>
                      </a:r>
                      <a:endParaRPr lang="en-US" altLang="ko-KR" sz="1000" b="0" kern="100" dirty="0">
                        <a:effectLst/>
                        <a:latin typeface="+mj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 공격 </a:t>
                      </a:r>
                      <a:r>
                        <a:rPr lang="en-US" altLang="ko-KR" sz="1000" b="0" kern="100" dirty="0"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endParaRPr lang="ko-KR" sz="1000" b="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effectLst/>
                          <a:latin typeface="+mj-lt"/>
                        </a:rPr>
                        <a:t>뒤로 잠깐 뺐다가 힘차게 뻗어</a:t>
                      </a:r>
                      <a:r>
                        <a:rPr lang="en-US" altLang="ko-KR" sz="1000" b="0" kern="100" dirty="0"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1000" b="0" kern="100" dirty="0">
                          <a:effectLst/>
                          <a:latin typeface="+mj-lt"/>
                        </a:rPr>
                        <a:t>마치 주먹으로 앞을 치는 동작</a:t>
                      </a:r>
                      <a:r>
                        <a:rPr lang="en-US" altLang="ko-KR" sz="1000" b="0" kern="100" dirty="0">
                          <a:effectLst/>
                          <a:latin typeface="+mj-lt"/>
                        </a:rPr>
                        <a:t>.</a:t>
                      </a:r>
                      <a:endParaRPr lang="ko-KR" sz="1000" b="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b="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0580782"/>
                  </a:ext>
                </a:extLst>
              </a:tr>
            </a:tbl>
          </a:graphicData>
        </a:graphic>
      </p:graphicFrame>
      <p:pic>
        <p:nvPicPr>
          <p:cNvPr id="12" name="그림 12">
            <a:extLst>
              <a:ext uri="{FF2B5EF4-FFF2-40B4-BE49-F238E27FC236}">
                <a16:creationId xmlns:a16="http://schemas.microsoft.com/office/drawing/2014/main" xmlns="" id="{D259A924-5433-42FC-8356-9A8D5A50052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77" y="4458224"/>
            <a:ext cx="3105437" cy="1291965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xmlns="" id="{985B55D6-93D2-4A03-BEC9-104B996C170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24" y="7492462"/>
            <a:ext cx="2862104" cy="16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4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17">
            <a:extLst>
              <a:ext uri="{FF2B5EF4-FFF2-40B4-BE49-F238E27FC236}">
                <a16:creationId xmlns:a16="http://schemas.microsoft.com/office/drawing/2014/main" xmlns="" id="{D6DB033F-95E4-4BF2-A91A-1424756548EC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</a:endParaRPr>
          </a:p>
        </p:txBody>
      </p:sp>
      <p:sp>
        <p:nvSpPr>
          <p:cNvPr id="69" name="TextBox 10"/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전투 모션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11" name="Table 1">
            <a:extLst>
              <a:ext uri="{FF2B5EF4-FFF2-40B4-BE49-F238E27FC236}">
                <a16:creationId xmlns:a16="http://schemas.microsoft.com/office/drawing/2014/main" xmlns="" id="{F2C0F9A6-DA69-46DD-BB0F-970F03E509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7737" y="947324"/>
          <a:ext cx="7419973" cy="1833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720">
                  <a:extLst>
                    <a:ext uri="{9D8B030D-6E8A-4147-A177-3AD203B41FA5}">
                      <a16:colId xmlns:a16="http://schemas.microsoft.com/office/drawing/2014/main" xmlns="" val="1624797074"/>
                    </a:ext>
                  </a:extLst>
                </a:gridCol>
                <a:gridCol w="889150">
                  <a:extLst>
                    <a:ext uri="{9D8B030D-6E8A-4147-A177-3AD203B41FA5}">
                      <a16:colId xmlns:a16="http://schemas.microsoft.com/office/drawing/2014/main" xmlns="" val="1338448972"/>
                    </a:ext>
                  </a:extLst>
                </a:gridCol>
                <a:gridCol w="1398845">
                  <a:extLst>
                    <a:ext uri="{9D8B030D-6E8A-4147-A177-3AD203B41FA5}">
                      <a16:colId xmlns:a16="http://schemas.microsoft.com/office/drawing/2014/main" xmlns="" val="2222238950"/>
                    </a:ext>
                  </a:extLst>
                </a:gridCol>
                <a:gridCol w="4760258">
                  <a:extLst>
                    <a:ext uri="{9D8B030D-6E8A-4147-A177-3AD203B41FA5}">
                      <a16:colId xmlns:a16="http://schemas.microsoft.com/office/drawing/2014/main" xmlns="" val="1153331220"/>
                    </a:ext>
                  </a:extLst>
                </a:gridCol>
              </a:tblGrid>
              <a:tr h="514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구분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동작의 타입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내용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6719635"/>
                  </a:ext>
                </a:extLst>
              </a:tr>
              <a:tr h="13191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기본 공격</a:t>
                      </a:r>
                      <a:endParaRPr lang="ko-KR" altLang="ko-KR" sz="1000" b="1" kern="100" dirty="0">
                        <a:solidFill>
                          <a:schemeClr val="lt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수염 주먹</a:t>
                      </a:r>
                      <a:endParaRPr lang="en-US" altLang="ko-KR" sz="1000" b="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기본 공격 </a:t>
                      </a:r>
                      <a:r>
                        <a:rPr lang="en-US" altLang="ko-KR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endParaRPr lang="ko-KR" altLang="ko-KR" sz="1000" b="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뒤로 잠깐 뺐다가 힘차게 뻗어</a:t>
                      </a:r>
                      <a:r>
                        <a:rPr lang="en-US" altLang="ko-KR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마치 주먹으로 앞을 치는 동작</a:t>
                      </a:r>
                      <a:r>
                        <a:rPr lang="en-US" altLang="ko-KR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.</a:t>
                      </a:r>
                      <a:endParaRPr lang="ko-KR" altLang="ko-KR" sz="1000" b="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47476" marR="47476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7076274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xmlns="" id="{D5D10727-85FC-4D81-BAA3-B005966D94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7737" y="2781293"/>
          <a:ext cx="7419974" cy="1627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271">
                  <a:extLst>
                    <a:ext uri="{9D8B030D-6E8A-4147-A177-3AD203B41FA5}">
                      <a16:colId xmlns:a16="http://schemas.microsoft.com/office/drawing/2014/main" xmlns="" val="791157795"/>
                    </a:ext>
                  </a:extLst>
                </a:gridCol>
                <a:gridCol w="888076">
                  <a:extLst>
                    <a:ext uri="{9D8B030D-6E8A-4147-A177-3AD203B41FA5}">
                      <a16:colId xmlns:a16="http://schemas.microsoft.com/office/drawing/2014/main" xmlns="" val="2909716777"/>
                    </a:ext>
                  </a:extLst>
                </a:gridCol>
                <a:gridCol w="1398276">
                  <a:extLst>
                    <a:ext uri="{9D8B030D-6E8A-4147-A177-3AD203B41FA5}">
                      <a16:colId xmlns:a16="http://schemas.microsoft.com/office/drawing/2014/main" xmlns="" val="1584769257"/>
                    </a:ext>
                  </a:extLst>
                </a:gridCol>
                <a:gridCol w="4762351">
                  <a:extLst>
                    <a:ext uri="{9D8B030D-6E8A-4147-A177-3AD203B41FA5}">
                      <a16:colId xmlns:a16="http://schemas.microsoft.com/office/drawing/2014/main" xmlns="" val="1079668477"/>
                    </a:ext>
                  </a:extLst>
                </a:gridCol>
              </a:tblGrid>
              <a:tr h="1627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기본 공격</a:t>
                      </a:r>
                      <a:endParaRPr lang="ko-KR" altLang="ko-KR" sz="1000" b="1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꼬리 치기</a:t>
                      </a:r>
                      <a:endParaRPr lang="en-US" altLang="ko-KR" sz="1000" b="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기본 공격 </a:t>
                      </a:r>
                      <a:r>
                        <a:rPr lang="en-US" altLang="ko-KR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endParaRPr lang="ko-KR" altLang="ko-KR" sz="1000" b="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꼬리를 흔들거리다가 한바퀴 돌면서 앞을 꼬리로 쳐버린다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b="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0580782"/>
                  </a:ext>
                </a:extLst>
              </a:tr>
            </a:tbl>
          </a:graphicData>
        </a:graphic>
      </p:graphicFrame>
      <p:graphicFrame>
        <p:nvGraphicFramePr>
          <p:cNvPr id="15" name="Table 1">
            <a:extLst>
              <a:ext uri="{FF2B5EF4-FFF2-40B4-BE49-F238E27FC236}">
                <a16:creationId xmlns:a16="http://schemas.microsoft.com/office/drawing/2014/main" xmlns="" id="{DB91ECC0-D022-4EBA-8BBE-3A8669CF5DE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7737" y="4430992"/>
          <a:ext cx="7419974" cy="1862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823">
                  <a:extLst>
                    <a:ext uri="{9D8B030D-6E8A-4147-A177-3AD203B41FA5}">
                      <a16:colId xmlns:a16="http://schemas.microsoft.com/office/drawing/2014/main" xmlns="" val="1624797074"/>
                    </a:ext>
                  </a:extLst>
                </a:gridCol>
                <a:gridCol w="887005">
                  <a:extLst>
                    <a:ext uri="{9D8B030D-6E8A-4147-A177-3AD203B41FA5}">
                      <a16:colId xmlns:a16="http://schemas.microsoft.com/office/drawing/2014/main" xmlns="" val="1338448972"/>
                    </a:ext>
                  </a:extLst>
                </a:gridCol>
                <a:gridCol w="1399795">
                  <a:extLst>
                    <a:ext uri="{9D8B030D-6E8A-4147-A177-3AD203B41FA5}">
                      <a16:colId xmlns:a16="http://schemas.microsoft.com/office/drawing/2014/main" xmlns="" val="2222238950"/>
                    </a:ext>
                  </a:extLst>
                </a:gridCol>
                <a:gridCol w="4762351">
                  <a:extLst>
                    <a:ext uri="{9D8B030D-6E8A-4147-A177-3AD203B41FA5}">
                      <a16:colId xmlns:a16="http://schemas.microsoft.com/office/drawing/2014/main" xmlns="" val="1153331220"/>
                    </a:ext>
                  </a:extLst>
                </a:gridCol>
              </a:tblGrid>
              <a:tr h="1862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스킬 공격</a:t>
                      </a:r>
                      <a:endParaRPr lang="ko-KR" altLang="ko-KR" sz="1000" b="1" kern="100" dirty="0">
                        <a:solidFill>
                          <a:schemeClr val="lt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err="1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물대포</a:t>
                      </a:r>
                      <a:endParaRPr lang="ko-KR" altLang="en-US" sz="1000" b="0" kern="100" dirty="0">
                        <a:solidFill>
                          <a:schemeClr val="lt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원거리</a:t>
                      </a:r>
                      <a:r>
                        <a:rPr lang="en-US" altLang="ko-KR" sz="1000" b="0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숨을 들이마시다가 일정한 영역에 힘차게 물줄기를 뿜어낸다</a:t>
                      </a:r>
                      <a:r>
                        <a:rPr lang="en-US" altLang="ko-KR" sz="1000" b="0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.</a:t>
                      </a:r>
                      <a:endParaRPr lang="ko-KR" altLang="ko-KR" sz="1000" b="0" kern="100" dirty="0">
                        <a:solidFill>
                          <a:schemeClr val="lt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47476" marR="47476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7076274"/>
                  </a:ext>
                </a:extLst>
              </a:tr>
            </a:tbl>
          </a:graphicData>
        </a:graphic>
      </p:graphicFrame>
      <p:pic>
        <p:nvPicPr>
          <p:cNvPr id="10" name="그림 13">
            <a:extLst>
              <a:ext uri="{FF2B5EF4-FFF2-40B4-BE49-F238E27FC236}">
                <a16:creationId xmlns:a16="http://schemas.microsoft.com/office/drawing/2014/main" xmlns="" id="{FB42C458-0F9A-414C-B58A-7E7DD62B56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94" y="1404221"/>
            <a:ext cx="2489202" cy="1399390"/>
          </a:xfrm>
          <a:prstGeom prst="rect">
            <a:avLst/>
          </a:prstGeom>
        </p:spPr>
      </p:pic>
      <p:pic>
        <p:nvPicPr>
          <p:cNvPr id="12" name="그림 14">
            <a:extLst>
              <a:ext uri="{FF2B5EF4-FFF2-40B4-BE49-F238E27FC236}">
                <a16:creationId xmlns:a16="http://schemas.microsoft.com/office/drawing/2014/main" xmlns="" id="{38849D90-5078-4F71-8187-2886C1D7F34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05" y="2915677"/>
            <a:ext cx="3903230" cy="1344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E9EDE97-6F1E-4A9C-94C5-83420F39277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05" y="4464967"/>
            <a:ext cx="3757888" cy="177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06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17">
            <a:extLst>
              <a:ext uri="{FF2B5EF4-FFF2-40B4-BE49-F238E27FC236}">
                <a16:creationId xmlns:a16="http://schemas.microsoft.com/office/drawing/2014/main" xmlns="" id="{D6DB033F-95E4-4BF2-A91A-1424756548EC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</a:endParaRPr>
          </a:p>
        </p:txBody>
      </p:sp>
      <p:sp>
        <p:nvSpPr>
          <p:cNvPr id="69" name="TextBox 10"/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몬스터 전투 모션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물곡렁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11" name="Table 1">
            <a:extLst>
              <a:ext uri="{FF2B5EF4-FFF2-40B4-BE49-F238E27FC236}">
                <a16:creationId xmlns:a16="http://schemas.microsoft.com/office/drawing/2014/main" xmlns="" id="{F2C0F9A6-DA69-46DD-BB0F-970F03E509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7737" y="947324"/>
          <a:ext cx="7419973" cy="1833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720">
                  <a:extLst>
                    <a:ext uri="{9D8B030D-6E8A-4147-A177-3AD203B41FA5}">
                      <a16:colId xmlns:a16="http://schemas.microsoft.com/office/drawing/2014/main" xmlns="" val="1624797074"/>
                    </a:ext>
                  </a:extLst>
                </a:gridCol>
                <a:gridCol w="889150">
                  <a:extLst>
                    <a:ext uri="{9D8B030D-6E8A-4147-A177-3AD203B41FA5}">
                      <a16:colId xmlns:a16="http://schemas.microsoft.com/office/drawing/2014/main" xmlns="" val="1338448972"/>
                    </a:ext>
                  </a:extLst>
                </a:gridCol>
                <a:gridCol w="1398845">
                  <a:extLst>
                    <a:ext uri="{9D8B030D-6E8A-4147-A177-3AD203B41FA5}">
                      <a16:colId xmlns:a16="http://schemas.microsoft.com/office/drawing/2014/main" xmlns="" val="2222238950"/>
                    </a:ext>
                  </a:extLst>
                </a:gridCol>
                <a:gridCol w="4760258">
                  <a:extLst>
                    <a:ext uri="{9D8B030D-6E8A-4147-A177-3AD203B41FA5}">
                      <a16:colId xmlns:a16="http://schemas.microsoft.com/office/drawing/2014/main" xmlns="" val="1153331220"/>
                    </a:ext>
                  </a:extLst>
                </a:gridCol>
              </a:tblGrid>
              <a:tr h="514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구분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동작의 타입</a:t>
                      </a:r>
                      <a:endParaRPr lang="ko-KR" sz="1000" kern="10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내용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6719635"/>
                  </a:ext>
                </a:extLst>
              </a:tr>
              <a:tr h="13191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기본 공격</a:t>
                      </a:r>
                      <a:endParaRPr lang="ko-KR" altLang="ko-KR" sz="1000" b="1" kern="100" dirty="0">
                        <a:solidFill>
                          <a:schemeClr val="lt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물분수</a:t>
                      </a:r>
                      <a:endParaRPr lang="ko-KR" altLang="en-US" sz="1000" b="0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광역딜</a:t>
                      </a:r>
                      <a:r>
                        <a:rPr lang="en-US" altLang="ko-KR" sz="1000" b="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en-US" sz="1000" kern="100" dirty="0" err="1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물대포’보다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 숨을 더 크게 들이마시다가 하늘을 향해 내뿜는다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초 후에 하늘에서 쏟아지는 물줄기로 광역 딜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47476" marR="47476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7076274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xmlns="" id="{D5D10727-85FC-4D81-BAA3-B005966D94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7737" y="2781293"/>
          <a:ext cx="7419974" cy="1627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271">
                  <a:extLst>
                    <a:ext uri="{9D8B030D-6E8A-4147-A177-3AD203B41FA5}">
                      <a16:colId xmlns:a16="http://schemas.microsoft.com/office/drawing/2014/main" xmlns="" val="791157795"/>
                    </a:ext>
                  </a:extLst>
                </a:gridCol>
                <a:gridCol w="888076">
                  <a:extLst>
                    <a:ext uri="{9D8B030D-6E8A-4147-A177-3AD203B41FA5}">
                      <a16:colId xmlns:a16="http://schemas.microsoft.com/office/drawing/2014/main" xmlns="" val="2909716777"/>
                    </a:ext>
                  </a:extLst>
                </a:gridCol>
                <a:gridCol w="1398276">
                  <a:extLst>
                    <a:ext uri="{9D8B030D-6E8A-4147-A177-3AD203B41FA5}">
                      <a16:colId xmlns:a16="http://schemas.microsoft.com/office/drawing/2014/main" xmlns="" val="1584769257"/>
                    </a:ext>
                  </a:extLst>
                </a:gridCol>
                <a:gridCol w="4762351">
                  <a:extLst>
                    <a:ext uri="{9D8B030D-6E8A-4147-A177-3AD203B41FA5}">
                      <a16:colId xmlns:a16="http://schemas.microsoft.com/office/drawing/2014/main" xmlns="" val="1079668477"/>
                    </a:ext>
                  </a:extLst>
                </a:gridCol>
              </a:tblGrid>
              <a:tr h="1627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스킬 공격</a:t>
                      </a:r>
                      <a:endParaRPr lang="ko-KR" altLang="ko-KR" sz="1000" b="1" kern="100" dirty="0">
                        <a:solidFill>
                          <a:schemeClr val="lt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err="1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탱탱볼</a:t>
                      </a:r>
                      <a:endParaRPr lang="ko-KR" altLang="en-US" sz="1000" b="0" kern="100" dirty="0">
                        <a:solidFill>
                          <a:schemeClr val="lt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00" dirty="0" err="1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광역딜</a:t>
                      </a:r>
                      <a:r>
                        <a:rPr lang="en-US" altLang="ko-KR" sz="1000" b="0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두 볼 가득 빵빵하게 공기를 채우고 </a:t>
                      </a:r>
                      <a:r>
                        <a:rPr lang="ko-KR" altLang="en-US" sz="1000" b="0" kern="100" dirty="0" err="1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맵의</a:t>
                      </a:r>
                      <a:r>
                        <a:rPr lang="ko-KR" altLang="en-US" sz="1000" b="0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 일부를 </a:t>
                      </a:r>
                      <a:r>
                        <a:rPr lang="ko-KR" altLang="en-US" sz="1000" b="0" kern="100" dirty="0" err="1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튕겨다닌다</a:t>
                      </a:r>
                      <a:r>
                        <a:rPr lang="en-US" altLang="ko-KR" sz="1000" b="0" kern="100" dirty="0">
                          <a:solidFill>
                            <a:schemeClr val="lt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+mn-cs"/>
                        </a:rPr>
                        <a:t>.</a:t>
                      </a:r>
                      <a:endParaRPr lang="ko-KR" altLang="ko-KR" sz="1000" b="0" kern="100" dirty="0">
                        <a:solidFill>
                          <a:schemeClr val="lt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b="0" kern="1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0580782"/>
                  </a:ext>
                </a:extLst>
              </a:tr>
            </a:tbl>
          </a:graphicData>
        </a:graphic>
      </p:graphicFrame>
      <p:graphicFrame>
        <p:nvGraphicFramePr>
          <p:cNvPr id="15" name="Table 1">
            <a:extLst>
              <a:ext uri="{FF2B5EF4-FFF2-40B4-BE49-F238E27FC236}">
                <a16:creationId xmlns:a16="http://schemas.microsoft.com/office/drawing/2014/main" xmlns="" id="{DB91ECC0-D022-4EBA-8BBE-3A8669CF5DE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7737" y="4430992"/>
          <a:ext cx="7419974" cy="13191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823">
                  <a:extLst>
                    <a:ext uri="{9D8B030D-6E8A-4147-A177-3AD203B41FA5}">
                      <a16:colId xmlns:a16="http://schemas.microsoft.com/office/drawing/2014/main" xmlns="" val="1624797074"/>
                    </a:ext>
                  </a:extLst>
                </a:gridCol>
                <a:gridCol w="887005">
                  <a:extLst>
                    <a:ext uri="{9D8B030D-6E8A-4147-A177-3AD203B41FA5}">
                      <a16:colId xmlns:a16="http://schemas.microsoft.com/office/drawing/2014/main" xmlns="" val="1338448972"/>
                    </a:ext>
                  </a:extLst>
                </a:gridCol>
                <a:gridCol w="1399795">
                  <a:extLst>
                    <a:ext uri="{9D8B030D-6E8A-4147-A177-3AD203B41FA5}">
                      <a16:colId xmlns:a16="http://schemas.microsoft.com/office/drawing/2014/main" xmlns="" val="2222238950"/>
                    </a:ext>
                  </a:extLst>
                </a:gridCol>
                <a:gridCol w="4762351">
                  <a:extLst>
                    <a:ext uri="{9D8B030D-6E8A-4147-A177-3AD203B41FA5}">
                      <a16:colId xmlns:a16="http://schemas.microsoft.com/office/drawing/2014/main" xmlns="" val="1153331220"/>
                    </a:ext>
                  </a:extLst>
                </a:gridCol>
              </a:tblGrid>
              <a:tr h="13191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방어</a:t>
                      </a:r>
                      <a:endParaRPr lang="ko-KR" altLang="ko-KR" sz="1000" b="1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방어</a:t>
                      </a:r>
                      <a:endParaRPr lang="ko-KR" altLang="ko-KR" sz="1000" b="1" kern="100" dirty="0">
                        <a:solidFill>
                          <a:schemeClr val="bg1"/>
                        </a:solidFill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복싱의 가드자세처럼 수염으로 가드자세를 취한다</a:t>
                      </a:r>
                      <a:r>
                        <a:rPr lang="en-US" altLang="ko-KR" sz="1000" kern="100" dirty="0">
                          <a:solidFill>
                            <a:schemeClr val="bg1"/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47476" marR="474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47476" marR="47476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7076274"/>
                  </a:ext>
                </a:extLst>
              </a:tr>
            </a:tbl>
          </a:graphicData>
        </a:graphic>
      </p:graphicFrame>
      <p:pic>
        <p:nvPicPr>
          <p:cNvPr id="17" name="그림 17">
            <a:extLst>
              <a:ext uri="{FF2B5EF4-FFF2-40B4-BE49-F238E27FC236}">
                <a16:creationId xmlns:a16="http://schemas.microsoft.com/office/drawing/2014/main" xmlns="" id="{61FE885F-6B34-4750-BFF7-A0DDE3BF3C5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66" y="1440503"/>
            <a:ext cx="3380775" cy="1340790"/>
          </a:xfrm>
          <a:prstGeom prst="rect">
            <a:avLst/>
          </a:prstGeom>
        </p:spPr>
      </p:pic>
      <p:pic>
        <p:nvPicPr>
          <p:cNvPr id="18" name="그림 19">
            <a:extLst>
              <a:ext uri="{FF2B5EF4-FFF2-40B4-BE49-F238E27FC236}">
                <a16:creationId xmlns:a16="http://schemas.microsoft.com/office/drawing/2014/main" xmlns="" id="{4A48F771-8BF7-4D59-AA85-9B5CFBF40A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09" y="2768819"/>
            <a:ext cx="1872887" cy="1639855"/>
          </a:xfrm>
          <a:prstGeom prst="rect">
            <a:avLst/>
          </a:prstGeom>
        </p:spPr>
      </p:pic>
      <p:pic>
        <p:nvPicPr>
          <p:cNvPr id="19" name="그림 29">
            <a:extLst>
              <a:ext uri="{FF2B5EF4-FFF2-40B4-BE49-F238E27FC236}">
                <a16:creationId xmlns:a16="http://schemas.microsoft.com/office/drawing/2014/main" xmlns="" id="{5089AB2D-E9FA-45BE-9350-BA2C8AA2AFF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909" y="4376472"/>
            <a:ext cx="1676964" cy="1372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811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4A49FE8A-D35F-46D4-8A81-3E0998C8E8B7}"/>
              </a:ext>
            </a:extLst>
          </p:cNvPr>
          <p:cNvSpPr txBox="1"/>
          <p:nvPr/>
        </p:nvSpPr>
        <p:spPr>
          <a:xfrm>
            <a:off x="452019" y="25965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시장 내 포지셔닝 맵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0FE11279-0268-46F9-AB05-44B495794CF1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2544265" y="3664064"/>
            <a:ext cx="7344619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E20FB003-D490-47F3-A16E-77172EA057AE}"/>
              </a:ext>
            </a:extLst>
          </p:cNvPr>
          <p:cNvCxnSpPr>
            <a:cxnSpLocks/>
            <a:stCxn id="14" idx="0"/>
            <a:endCxn id="14" idx="2"/>
          </p:cNvCxnSpPr>
          <p:nvPr/>
        </p:nvCxnSpPr>
        <p:spPr>
          <a:xfrm>
            <a:off x="6216575" y="1123693"/>
            <a:ext cx="0" cy="5080741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">
            <a:extLst>
              <a:ext uri="{FF2B5EF4-FFF2-40B4-BE49-F238E27FC236}">
                <a16:creationId xmlns:a16="http://schemas.microsoft.com/office/drawing/2014/main" xmlns="" id="{37D7E32A-04F7-4F50-B78E-29A703FBFA69}"/>
              </a:ext>
            </a:extLst>
          </p:cNvPr>
          <p:cNvSpPr txBox="1"/>
          <p:nvPr/>
        </p:nvSpPr>
        <p:spPr>
          <a:xfrm>
            <a:off x="9647735" y="3532365"/>
            <a:ext cx="1487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일방향의 엔딩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11E91781-6CC1-4A57-9735-87DC085AEE94}"/>
              </a:ext>
            </a:extLst>
          </p:cNvPr>
          <p:cNvSpPr/>
          <p:nvPr/>
        </p:nvSpPr>
        <p:spPr>
          <a:xfrm>
            <a:off x="2544265" y="1123693"/>
            <a:ext cx="7344619" cy="5080741"/>
          </a:xfrm>
          <a:prstGeom prst="roundRect">
            <a:avLst>
              <a:gd name="adj" fmla="val 3737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36DC9368-644B-42AF-8CAA-D84FDFD2BFB9}"/>
              </a:ext>
            </a:extLst>
          </p:cNvPr>
          <p:cNvSpPr txBox="1"/>
          <p:nvPr/>
        </p:nvSpPr>
        <p:spPr>
          <a:xfrm>
            <a:off x="1193811" y="3532365"/>
            <a:ext cx="1609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엔딩의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다양화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xmlns="" id="{0DC34D27-3526-427A-A7AD-B0C34B71A54D}"/>
              </a:ext>
            </a:extLst>
          </p:cNvPr>
          <p:cNvSpPr txBox="1"/>
          <p:nvPr/>
        </p:nvSpPr>
        <p:spPr>
          <a:xfrm>
            <a:off x="5472685" y="6250633"/>
            <a:ext cx="1487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단일 주인공 캐릭터 </a:t>
            </a:r>
            <a:endParaRPr lang="en-US" altLang="ko-KR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시스템</a:t>
            </a:r>
            <a:endParaRPr lang="en-US" altLang="ko-KR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xmlns="" id="{5103E4AF-752B-498E-9925-67CBDB9E7231}"/>
              </a:ext>
            </a:extLst>
          </p:cNvPr>
          <p:cNvSpPr txBox="1"/>
          <p:nvPr/>
        </p:nvSpPr>
        <p:spPr>
          <a:xfrm>
            <a:off x="5472686" y="683541"/>
            <a:ext cx="1487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동료 수집 시스템</a:t>
            </a:r>
            <a:endParaRPr lang="en-US" altLang="ko-KR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 algn="ctr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플레이 캐릭터 선택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pic>
        <p:nvPicPr>
          <p:cNvPr id="2050" name="Picture 2" descr="undertale logo pngì ëí ì´ë¯¸ì§ ê²ìê²°ê³¼">
            <a:extLst>
              <a:ext uri="{FF2B5EF4-FFF2-40B4-BE49-F238E27FC236}">
                <a16:creationId xmlns:a16="http://schemas.microsoft.com/office/drawing/2014/main" xmlns="" id="{7D0203CE-C95E-4444-B659-450F96345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57" y="5788339"/>
            <a:ext cx="1428525" cy="22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xmlns="" id="{6BD94D19-5D84-4AB6-B4A9-34406D7C1256}"/>
              </a:ext>
            </a:extLst>
          </p:cNvPr>
          <p:cNvSpPr/>
          <p:nvPr/>
        </p:nvSpPr>
        <p:spPr>
          <a:xfrm>
            <a:off x="4179479" y="1215275"/>
            <a:ext cx="764351" cy="745562"/>
          </a:xfrm>
          <a:prstGeom prst="ellipse">
            <a:avLst/>
          </a:prstGeom>
          <a:solidFill>
            <a:schemeClr val="bg1">
              <a:alpha val="43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054" name="Picture 6" descr="cuphead pngì ëí ì´ë¯¸ì§ ê²ìê²°ê³¼">
            <a:extLst>
              <a:ext uri="{FF2B5EF4-FFF2-40B4-BE49-F238E27FC236}">
                <a16:creationId xmlns:a16="http://schemas.microsoft.com/office/drawing/2014/main" xmlns="" id="{AC35437B-8C98-4E20-9126-44954575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381" y="2710031"/>
            <a:ext cx="1164163" cy="2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elunky logo pngì ëí ì´ë¯¸ì§ ê²ìê²°ê³¼">
            <a:extLst>
              <a:ext uri="{FF2B5EF4-FFF2-40B4-BE49-F238E27FC236}">
                <a16:creationId xmlns:a16="http://schemas.microsoft.com/office/drawing/2014/main" xmlns="" id="{20BF8DDA-4FEF-4472-9DD5-37181193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51" y="1980474"/>
            <a:ext cx="1275246" cy="29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ê´ë ¨ ì´ë¯¸ì§">
            <a:extLst>
              <a:ext uri="{FF2B5EF4-FFF2-40B4-BE49-F238E27FC236}">
                <a16:creationId xmlns:a16="http://schemas.microsoft.com/office/drawing/2014/main" xmlns="" id="{2D2D242F-F30F-4A99-8BC0-4AF0CCFB3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693"/>
          <a:stretch/>
        </p:blipFill>
        <p:spPr bwMode="auto">
          <a:xfrm>
            <a:off x="7704349" y="4957284"/>
            <a:ext cx="1054186" cy="32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old man's journey logo pngì ëí ì´ë¯¸ì§ ê²ìê²°ê³¼">
            <a:extLst>
              <a:ext uri="{FF2B5EF4-FFF2-40B4-BE49-F238E27FC236}">
                <a16:creationId xmlns:a16="http://schemas.microsoft.com/office/drawing/2014/main" xmlns="" id="{1E8913C2-B926-4943-8079-21D5A127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223" y="2553530"/>
            <a:ext cx="799817" cy="9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xmlns="" id="{6CD0F45D-FAD8-4DDA-8418-D6E54581F9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60" y="3761529"/>
            <a:ext cx="1344461" cy="756259"/>
          </a:xfrm>
          <a:prstGeom prst="rect">
            <a:avLst/>
          </a:prstGeom>
        </p:spPr>
      </p:pic>
      <p:pic>
        <p:nvPicPr>
          <p:cNvPr id="2074" name="Picture 26" descr="vagante logo pngì ëí ì´ë¯¸ì§ ê²ìê²°ê³¼">
            <a:extLst>
              <a:ext uri="{FF2B5EF4-FFF2-40B4-BE49-F238E27FC236}">
                <a16:creationId xmlns:a16="http://schemas.microsoft.com/office/drawing/2014/main" xmlns="" id="{8D0B8DDD-3481-4617-B633-D9CA83374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598" y="5551162"/>
            <a:ext cx="1243503" cy="6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The Curious Expedition logo pngì ëí ì´ë¯¸ì§ ê²ìê²°ê³¼">
            <a:extLst>
              <a:ext uri="{FF2B5EF4-FFF2-40B4-BE49-F238E27FC236}">
                <a16:creationId xmlns:a16="http://schemas.microsoft.com/office/drawing/2014/main" xmlns="" id="{8F118331-A5CC-4B87-8EE7-12D582C9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778" y="1161363"/>
            <a:ext cx="1905363" cy="38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owl boy logo pngì ëí ì´ë¯¸ì§ ê²ìê²°ê³¼">
            <a:extLst>
              <a:ext uri="{FF2B5EF4-FFF2-40B4-BE49-F238E27FC236}">
                <a16:creationId xmlns:a16="http://schemas.microsoft.com/office/drawing/2014/main" xmlns="" id="{3FD84BB3-E799-4FBB-A677-77760706C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373" y="2033402"/>
            <a:ext cx="877877" cy="43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Liar Princess and the Blind Prince logo pngì ëí ì´ë¯¸ì§ ê²ìê²°ê³¼">
            <a:extLst>
              <a:ext uri="{FF2B5EF4-FFF2-40B4-BE49-F238E27FC236}">
                <a16:creationId xmlns:a16="http://schemas.microsoft.com/office/drawing/2014/main" xmlns="" id="{F0506172-F627-4DDF-A99C-74B8DA9F5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14787" r="19882" b="48536"/>
          <a:stretch/>
        </p:blipFill>
        <p:spPr bwMode="auto">
          <a:xfrm>
            <a:off x="6258363" y="4953988"/>
            <a:ext cx="990443" cy="5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xmlns="" id="{C07ADF1E-CF03-4A1F-91CD-3ABB64BCC804}"/>
              </a:ext>
            </a:extLst>
          </p:cNvPr>
          <p:cNvSpPr txBox="1"/>
          <p:nvPr/>
        </p:nvSpPr>
        <p:spPr>
          <a:xfrm>
            <a:off x="11013440" y="377538"/>
            <a:ext cx="8331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j-lt"/>
                <a:ea typeface="AppleSDGothicNeo-Regular"/>
              </a:rPr>
              <a:t>1. 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  <a:ea typeface="AppleSDGothicNeo-Regular"/>
              </a:rPr>
              <a:t>게임소개</a:t>
            </a:r>
          </a:p>
        </p:txBody>
      </p:sp>
      <p:cxnSp>
        <p:nvCxnSpPr>
          <p:cNvPr id="26" name="Straight Connector 6">
            <a:extLst>
              <a:ext uri="{FF2B5EF4-FFF2-40B4-BE49-F238E27FC236}">
                <a16:creationId xmlns:a16="http://schemas.microsoft.com/office/drawing/2014/main" xmlns="" id="{D6FFAC1E-22E0-4B0B-A1AD-688C01306BA9}"/>
              </a:ext>
            </a:extLst>
          </p:cNvPr>
          <p:cNvCxnSpPr>
            <a:cxnSpLocks/>
          </p:cNvCxnSpPr>
          <p:nvPr/>
        </p:nvCxnSpPr>
        <p:spPr>
          <a:xfrm>
            <a:off x="2701357" y="453371"/>
            <a:ext cx="8322243" cy="4446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íì¼:external/vignette1.wikia.nocookie.net/KirbyLogo.png">
            <a:extLst>
              <a:ext uri="{FF2B5EF4-FFF2-40B4-BE49-F238E27FC236}">
                <a16:creationId xmlns:a16="http://schemas.microsoft.com/office/drawing/2014/main" xmlns="" id="{311F6984-7012-4D11-8454-EC0A945F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01" y="3038211"/>
            <a:ext cx="869709" cy="50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ì¼:external/rpgmaker.net/5fdfbfffa06958d2e2f984b9ba22bd809d2ad25d.png">
            <a:extLst>
              <a:ext uri="{FF2B5EF4-FFF2-40B4-BE49-F238E27FC236}">
                <a16:creationId xmlns:a16="http://schemas.microsoft.com/office/drawing/2014/main" xmlns="" id="{C6B0BF67-C5DC-4946-9E54-04FAEBD71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50" y="1385049"/>
            <a:ext cx="628020" cy="47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xmlns="" id="{B80B1698-EB52-4F38-8786-AD0DC66A4E26}"/>
              </a:ext>
            </a:extLst>
          </p:cNvPr>
          <p:cNvSpPr txBox="1"/>
          <p:nvPr/>
        </p:nvSpPr>
        <p:spPr>
          <a:xfrm>
            <a:off x="3954028" y="1439813"/>
            <a:ext cx="1212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참미</a:t>
            </a:r>
            <a:endParaRPr lang="ko-KR" altLang="en-US" sz="1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30" name="Picture 6" descr="super meat boy forever pngì ëí ì´ë¯¸ì§ ê²ìê²°ê³¼">
            <a:extLst>
              <a:ext uri="{FF2B5EF4-FFF2-40B4-BE49-F238E27FC236}">
                <a16:creationId xmlns:a16="http://schemas.microsoft.com/office/drawing/2014/main" xmlns="" id="{E0B92734-42B6-42DF-A0E8-3112DCE0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689" y="3853024"/>
            <a:ext cx="1108390" cy="70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uper mario png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351" y="4712027"/>
            <a:ext cx="918676" cy="43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파일:binding_of_isaac_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76" y="2442314"/>
            <a:ext cx="1654949" cy="3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파일:external/zeldawiki.org/TPHD_Wingcrest_Artwork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217" y="1881912"/>
            <a:ext cx="847093" cy="50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관련 이미지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161" y="5389333"/>
            <a:ext cx="1395437" cy="64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okemon logo png에 대한 이미지 검색결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353" y="1237697"/>
            <a:ext cx="1271344" cy="46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파일:unnamed1423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927" y="1253582"/>
            <a:ext cx="480540" cy="48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8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17">
            <a:extLst>
              <a:ext uri="{FF2B5EF4-FFF2-40B4-BE49-F238E27FC236}">
                <a16:creationId xmlns:a16="http://schemas.microsoft.com/office/drawing/2014/main" xmlns="" id="{4DDD6A62-6308-4852-9A00-382CA7C4666B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2D13F04-EE21-4DE3-89DE-521E2860C833}"/>
              </a:ext>
            </a:extLst>
          </p:cNvPr>
          <p:cNvSpPr/>
          <p:nvPr/>
        </p:nvSpPr>
        <p:spPr>
          <a:xfrm>
            <a:off x="6799863" y="3429000"/>
            <a:ext cx="4294235" cy="250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FF2C63F-3B81-4613-80C6-BBE35BE09861}"/>
              </a:ext>
            </a:extLst>
          </p:cNvPr>
          <p:cNvSpPr/>
          <p:nvPr/>
        </p:nvSpPr>
        <p:spPr>
          <a:xfrm>
            <a:off x="6799863" y="873065"/>
            <a:ext cx="4294235" cy="250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xmlns="" id="{42EE95AF-CA03-4555-920D-7D5E9382006C}"/>
              </a:ext>
            </a:extLst>
          </p:cNvPr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 몬스터 스킬 기획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A61D4465-DFD7-480A-A970-63D88C9365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8331" y="1204213"/>
          <a:ext cx="5660355" cy="4449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668">
                  <a:extLst>
                    <a:ext uri="{9D8B030D-6E8A-4147-A177-3AD203B41FA5}">
                      <a16:colId xmlns:a16="http://schemas.microsoft.com/office/drawing/2014/main" xmlns="" val="795897387"/>
                    </a:ext>
                  </a:extLst>
                </a:gridCol>
                <a:gridCol w="2407994">
                  <a:extLst>
                    <a:ext uri="{9D8B030D-6E8A-4147-A177-3AD203B41FA5}">
                      <a16:colId xmlns:a16="http://schemas.microsoft.com/office/drawing/2014/main" xmlns="" val="3238863765"/>
                    </a:ext>
                  </a:extLst>
                </a:gridCol>
                <a:gridCol w="995767">
                  <a:extLst>
                    <a:ext uri="{9D8B030D-6E8A-4147-A177-3AD203B41FA5}">
                      <a16:colId xmlns:a16="http://schemas.microsoft.com/office/drawing/2014/main" xmlns="" val="2764198981"/>
                    </a:ext>
                  </a:extLst>
                </a:gridCol>
                <a:gridCol w="1385926">
                  <a:extLst>
                    <a:ext uri="{9D8B030D-6E8A-4147-A177-3AD203B41FA5}">
                      <a16:colId xmlns:a16="http://schemas.microsoft.com/office/drawing/2014/main" xmlns="" val="1274369"/>
                    </a:ext>
                  </a:extLst>
                </a:gridCol>
              </a:tblGrid>
              <a:tr h="313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스킬 흐름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스킬 내용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데미지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77258900"/>
                  </a:ext>
                </a:extLst>
              </a:tr>
              <a:tr h="771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5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하단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S4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구역부터 기본 공격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수염 주먹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(4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초간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데미지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: 10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애니메이션</a:t>
                      </a:r>
                      <a:endParaRPr lang="en-US" altLang="ko-KR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수염을 주먹대신 휘두르는 모션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87968963"/>
                  </a:ext>
                </a:extLst>
              </a:tr>
              <a:tr h="771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5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S3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구역으로 기본 공격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_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꼬리치기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(2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초간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데미지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: 15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S3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반대방향으로 한바퀴 도는 애니메이션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86327055"/>
                  </a:ext>
                </a:extLst>
              </a:tr>
              <a:tr h="771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5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S2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구역으로 스킬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_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물대포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발동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(3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초간 유지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→ 사거리가 점점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 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텀으로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단계에 거쳐 줄어듦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latinLnBrk="1"/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데미지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: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물줄기에 따라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endParaRPr lang="en-US" altLang="ko-KR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100% = 40</a:t>
                      </a: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60% = 30</a:t>
                      </a: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30% = 20</a:t>
                      </a: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10% = 10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애니메이션</a:t>
                      </a:r>
                      <a:endParaRPr lang="en-US" altLang="ko-KR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숨을 크게 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들어마시는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모션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latinLnBrk="1"/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27758764"/>
                  </a:ext>
                </a:extLst>
              </a:tr>
              <a:tr h="771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S1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구역으로 스킬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_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물분수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발동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→스킬 발동 후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 뒤 하단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S5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부분으로 데미지 영역 변경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동시 광역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S1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구역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= 30</a:t>
                      </a: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S5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구역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= 20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애니메이션</a:t>
                      </a:r>
                      <a:endParaRPr lang="en-US" altLang="ko-KR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양쪽으로 부르르 떠는 모션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73844585"/>
                  </a:ext>
                </a:extLst>
              </a:tr>
              <a:tr h="771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하단의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S6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구역대로 스킬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_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탱탱볼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발동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.(5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초간 이동과 공격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데미지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: 20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애니메이션</a:t>
                      </a:r>
                      <a:endParaRPr lang="en-US" altLang="ko-KR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자신의 몸을 위아래로 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튕겨보이는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모션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2410824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0AA8F00-D239-424C-8525-BD86FFB3BCED}"/>
              </a:ext>
            </a:extLst>
          </p:cNvPr>
          <p:cNvSpPr txBox="1"/>
          <p:nvPr/>
        </p:nvSpPr>
        <p:spPr>
          <a:xfrm>
            <a:off x="2953687" y="5732777"/>
            <a:ext cx="3192585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※ 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데미지 값은 플레이어 </a:t>
            </a:r>
            <a:r>
              <a:rPr lang="ko-KR" altLang="en-US" sz="9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방어구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미착용시의</a:t>
            </a:r>
            <a:r>
              <a:rPr lang="ko-KR" altLang="en-US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데미지임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9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1EE3B3-38C9-455E-BFA0-2A00768136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63" y="886551"/>
            <a:ext cx="4294235" cy="25076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4779621-0409-4BE2-B16E-77D85B3EF5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63" y="3430361"/>
            <a:ext cx="4294235" cy="252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21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17">
            <a:extLst>
              <a:ext uri="{FF2B5EF4-FFF2-40B4-BE49-F238E27FC236}">
                <a16:creationId xmlns:a16="http://schemas.microsoft.com/office/drawing/2014/main" xmlns="" id="{CA9AC8C7-8260-42F8-9254-B09209B8FA94}"/>
              </a:ext>
            </a:extLst>
          </p:cNvPr>
          <p:cNvSpPr/>
          <p:nvPr/>
        </p:nvSpPr>
        <p:spPr>
          <a:xfrm>
            <a:off x="175087" y="83635"/>
            <a:ext cx="553865" cy="5538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AC495F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A071A9EF-E405-4BF1-A924-3216E363DA10}"/>
              </a:ext>
            </a:extLst>
          </p:cNvPr>
          <p:cNvSpPr/>
          <p:nvPr/>
        </p:nvSpPr>
        <p:spPr>
          <a:xfrm>
            <a:off x="6746403" y="4458691"/>
            <a:ext cx="4548607" cy="2028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1746832-5E9C-4443-928F-5A6A7FE6B8F3}"/>
              </a:ext>
            </a:extLst>
          </p:cNvPr>
          <p:cNvSpPr/>
          <p:nvPr/>
        </p:nvSpPr>
        <p:spPr>
          <a:xfrm>
            <a:off x="6713873" y="1340424"/>
            <a:ext cx="4577988" cy="27173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xmlns="" id="{28F922CF-C925-4887-BD26-31959D88F0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19209" y="1350455"/>
          <a:ext cx="3285500" cy="2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50">
                  <a:extLst>
                    <a:ext uri="{9D8B030D-6E8A-4147-A177-3AD203B41FA5}">
                      <a16:colId xmlns:a16="http://schemas.microsoft.com/office/drawing/2014/main" xmlns="" val="2312989835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210515815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3697017744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2466837179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2133323731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3037674076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893240849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3334756198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1187178575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3577675371"/>
                    </a:ext>
                  </a:extLst>
                </a:gridCol>
              </a:tblGrid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8474864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55067999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0894239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6281334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0391505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3391561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84678433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31305019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xmlns="" id="{0D20CCCE-3C24-432A-BAB5-47CEA88003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02362" y="1353460"/>
          <a:ext cx="1314200" cy="2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50">
                  <a:extLst>
                    <a:ext uri="{9D8B030D-6E8A-4147-A177-3AD203B41FA5}">
                      <a16:colId xmlns:a16="http://schemas.microsoft.com/office/drawing/2014/main" xmlns="" val="2312989835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210515815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3697017744"/>
                    </a:ext>
                  </a:extLst>
                </a:gridCol>
                <a:gridCol w="328550">
                  <a:extLst>
                    <a:ext uri="{9D8B030D-6E8A-4147-A177-3AD203B41FA5}">
                      <a16:colId xmlns:a16="http://schemas.microsoft.com/office/drawing/2014/main" xmlns="" val="2466837179"/>
                    </a:ext>
                  </a:extLst>
                </a:gridCol>
              </a:tblGrid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8474864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55067999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0894239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6281334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0391505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3391561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84678433"/>
                  </a:ext>
                </a:extLst>
              </a:tr>
              <a:tr h="33583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421" marR="80421" marT="40210" marB="402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3130501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A7A8F19-67F1-4ECE-AE46-B2AB0031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0347" y="1782106"/>
            <a:ext cx="1976401" cy="1669247"/>
          </a:xfrm>
          <a:prstGeom prst="rect">
            <a:avLst/>
          </a:prstGeom>
        </p:spPr>
      </p:pic>
      <p:sp>
        <p:nvSpPr>
          <p:cNvPr id="6" name="부분 원형 25">
            <a:extLst>
              <a:ext uri="{FF2B5EF4-FFF2-40B4-BE49-F238E27FC236}">
                <a16:creationId xmlns:a16="http://schemas.microsoft.com/office/drawing/2014/main" xmlns="" id="{18FFDAD9-CF8F-4C04-9B6C-3EB794841D20}"/>
              </a:ext>
            </a:extLst>
          </p:cNvPr>
          <p:cNvSpPr/>
          <p:nvPr/>
        </p:nvSpPr>
        <p:spPr>
          <a:xfrm rot="6774323">
            <a:off x="9005557" y="899291"/>
            <a:ext cx="1981330" cy="3140820"/>
          </a:xfrm>
          <a:custGeom>
            <a:avLst/>
            <a:gdLst>
              <a:gd name="connsiteX0" fmla="*/ 715693 w 5365920"/>
              <a:gd name="connsiteY0" fmla="*/ 918982 h 5743005"/>
              <a:gd name="connsiteX1" fmla="*/ 1461742 w 5365920"/>
              <a:gd name="connsiteY1" fmla="*/ 314711 h 5743005"/>
              <a:gd name="connsiteX2" fmla="*/ 2682960 w 5365920"/>
              <a:gd name="connsiteY2" fmla="*/ 2871503 h 5743005"/>
              <a:gd name="connsiteX3" fmla="*/ 715693 w 5365920"/>
              <a:gd name="connsiteY3" fmla="*/ 918982 h 5743005"/>
              <a:gd name="connsiteX0" fmla="*/ 0 w 1967267"/>
              <a:gd name="connsiteY0" fmla="*/ 1154607 h 3107128"/>
              <a:gd name="connsiteX1" fmla="*/ 1367216 w 1967267"/>
              <a:gd name="connsiteY1" fmla="*/ 0 h 3107128"/>
              <a:gd name="connsiteX2" fmla="*/ 1967267 w 1967267"/>
              <a:gd name="connsiteY2" fmla="*/ 3107128 h 3107128"/>
              <a:gd name="connsiteX3" fmla="*/ 0 w 1967267"/>
              <a:gd name="connsiteY3" fmla="*/ 1154607 h 3107128"/>
              <a:gd name="connsiteX0" fmla="*/ 0 w 1967267"/>
              <a:gd name="connsiteY0" fmla="*/ 1154607 h 3107128"/>
              <a:gd name="connsiteX1" fmla="*/ 1367216 w 1967267"/>
              <a:gd name="connsiteY1" fmla="*/ 0 h 3107128"/>
              <a:gd name="connsiteX2" fmla="*/ 1967267 w 1967267"/>
              <a:gd name="connsiteY2" fmla="*/ 3107128 h 3107128"/>
              <a:gd name="connsiteX3" fmla="*/ 0 w 1967267"/>
              <a:gd name="connsiteY3" fmla="*/ 1154607 h 3107128"/>
              <a:gd name="connsiteX0" fmla="*/ 0 w 2003805"/>
              <a:gd name="connsiteY0" fmla="*/ 1021144 h 3107128"/>
              <a:gd name="connsiteX1" fmla="*/ 1403754 w 2003805"/>
              <a:gd name="connsiteY1" fmla="*/ 0 h 3107128"/>
              <a:gd name="connsiteX2" fmla="*/ 2003805 w 2003805"/>
              <a:gd name="connsiteY2" fmla="*/ 3107128 h 3107128"/>
              <a:gd name="connsiteX3" fmla="*/ 0 w 2003805"/>
              <a:gd name="connsiteY3" fmla="*/ 1021144 h 3107128"/>
              <a:gd name="connsiteX0" fmla="*/ 0 w 2003805"/>
              <a:gd name="connsiteY0" fmla="*/ 1021144 h 3107128"/>
              <a:gd name="connsiteX1" fmla="*/ 1403754 w 2003805"/>
              <a:gd name="connsiteY1" fmla="*/ 0 h 3107128"/>
              <a:gd name="connsiteX2" fmla="*/ 2003805 w 2003805"/>
              <a:gd name="connsiteY2" fmla="*/ 3107128 h 3107128"/>
              <a:gd name="connsiteX3" fmla="*/ 0 w 2003805"/>
              <a:gd name="connsiteY3" fmla="*/ 1021144 h 3107128"/>
              <a:gd name="connsiteX0" fmla="*/ 5931 w 2009736"/>
              <a:gd name="connsiteY0" fmla="*/ 1021144 h 3107128"/>
              <a:gd name="connsiteX1" fmla="*/ 1409685 w 2009736"/>
              <a:gd name="connsiteY1" fmla="*/ 0 h 3107128"/>
              <a:gd name="connsiteX2" fmla="*/ 2009736 w 2009736"/>
              <a:gd name="connsiteY2" fmla="*/ 3107128 h 3107128"/>
              <a:gd name="connsiteX3" fmla="*/ 5931 w 2009736"/>
              <a:gd name="connsiteY3" fmla="*/ 1021144 h 3107128"/>
              <a:gd name="connsiteX0" fmla="*/ 6845 w 1837090"/>
              <a:gd name="connsiteY0" fmla="*/ 1126492 h 3107128"/>
              <a:gd name="connsiteX1" fmla="*/ 1237039 w 1837090"/>
              <a:gd name="connsiteY1" fmla="*/ 0 h 3107128"/>
              <a:gd name="connsiteX2" fmla="*/ 1837090 w 1837090"/>
              <a:gd name="connsiteY2" fmla="*/ 3107128 h 3107128"/>
              <a:gd name="connsiteX3" fmla="*/ 6845 w 1837090"/>
              <a:gd name="connsiteY3" fmla="*/ 1126492 h 3107128"/>
              <a:gd name="connsiteX0" fmla="*/ 158152 w 1988397"/>
              <a:gd name="connsiteY0" fmla="*/ 1126492 h 3107128"/>
              <a:gd name="connsiteX1" fmla="*/ 1388346 w 1988397"/>
              <a:gd name="connsiteY1" fmla="*/ 0 h 3107128"/>
              <a:gd name="connsiteX2" fmla="*/ 1988397 w 1988397"/>
              <a:gd name="connsiteY2" fmla="*/ 3107128 h 3107128"/>
              <a:gd name="connsiteX3" fmla="*/ 158152 w 1988397"/>
              <a:gd name="connsiteY3" fmla="*/ 1126492 h 3107128"/>
              <a:gd name="connsiteX0" fmla="*/ 158152 w 1988397"/>
              <a:gd name="connsiteY0" fmla="*/ 1126492 h 3107128"/>
              <a:gd name="connsiteX1" fmla="*/ 1388346 w 1988397"/>
              <a:gd name="connsiteY1" fmla="*/ 0 h 3107128"/>
              <a:gd name="connsiteX2" fmla="*/ 1988397 w 1988397"/>
              <a:gd name="connsiteY2" fmla="*/ 3107128 h 3107128"/>
              <a:gd name="connsiteX3" fmla="*/ 158152 w 1988397"/>
              <a:gd name="connsiteY3" fmla="*/ 1126492 h 3107128"/>
              <a:gd name="connsiteX0" fmla="*/ 158152 w 1988397"/>
              <a:gd name="connsiteY0" fmla="*/ 1126492 h 3107128"/>
              <a:gd name="connsiteX1" fmla="*/ 1388346 w 1988397"/>
              <a:gd name="connsiteY1" fmla="*/ 0 h 3107128"/>
              <a:gd name="connsiteX2" fmla="*/ 1988397 w 1988397"/>
              <a:gd name="connsiteY2" fmla="*/ 3107128 h 3107128"/>
              <a:gd name="connsiteX3" fmla="*/ 158152 w 1988397"/>
              <a:gd name="connsiteY3" fmla="*/ 1126492 h 3107128"/>
              <a:gd name="connsiteX0" fmla="*/ 150045 w 1980290"/>
              <a:gd name="connsiteY0" fmla="*/ 1126492 h 3107128"/>
              <a:gd name="connsiteX1" fmla="*/ 1380239 w 1980290"/>
              <a:gd name="connsiteY1" fmla="*/ 0 h 3107128"/>
              <a:gd name="connsiteX2" fmla="*/ 1980290 w 1980290"/>
              <a:gd name="connsiteY2" fmla="*/ 3107128 h 3107128"/>
              <a:gd name="connsiteX3" fmla="*/ 150045 w 1980290"/>
              <a:gd name="connsiteY3" fmla="*/ 1126492 h 3107128"/>
              <a:gd name="connsiteX0" fmla="*/ 150045 w 1980290"/>
              <a:gd name="connsiteY0" fmla="*/ 1126492 h 3107128"/>
              <a:gd name="connsiteX1" fmla="*/ 1380239 w 1980290"/>
              <a:gd name="connsiteY1" fmla="*/ 0 h 3107128"/>
              <a:gd name="connsiteX2" fmla="*/ 1980290 w 1980290"/>
              <a:gd name="connsiteY2" fmla="*/ 3107128 h 3107128"/>
              <a:gd name="connsiteX3" fmla="*/ 150045 w 1980290"/>
              <a:gd name="connsiteY3" fmla="*/ 1126492 h 3107128"/>
              <a:gd name="connsiteX0" fmla="*/ 151085 w 1981330"/>
              <a:gd name="connsiteY0" fmla="*/ 1160184 h 3140820"/>
              <a:gd name="connsiteX1" fmla="*/ 1367044 w 1981330"/>
              <a:gd name="connsiteY1" fmla="*/ 0 h 3140820"/>
              <a:gd name="connsiteX2" fmla="*/ 1981330 w 1981330"/>
              <a:gd name="connsiteY2" fmla="*/ 3140820 h 3140820"/>
              <a:gd name="connsiteX3" fmla="*/ 151085 w 1981330"/>
              <a:gd name="connsiteY3" fmla="*/ 1160184 h 314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330" h="3140820">
                <a:moveTo>
                  <a:pt x="151085" y="1160184"/>
                </a:moveTo>
                <a:cubicBezTo>
                  <a:pt x="-487477" y="400098"/>
                  <a:pt x="1087213" y="153103"/>
                  <a:pt x="1367044" y="0"/>
                </a:cubicBezTo>
                <a:cubicBezTo>
                  <a:pt x="429129" y="1208787"/>
                  <a:pt x="1781313" y="2105111"/>
                  <a:pt x="1981330" y="3140820"/>
                </a:cubicBezTo>
                <a:cubicBezTo>
                  <a:pt x="1313395" y="2445492"/>
                  <a:pt x="1484903" y="2656172"/>
                  <a:pt x="151085" y="116018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264862-C040-4583-8AB0-E7AEFEE7CECC}"/>
              </a:ext>
            </a:extLst>
          </p:cNvPr>
          <p:cNvSpPr txBox="1"/>
          <p:nvPr/>
        </p:nvSpPr>
        <p:spPr>
          <a:xfrm>
            <a:off x="9467563" y="2281080"/>
            <a:ext cx="36845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323267"/>
                  </a:solidFill>
                </a:ln>
                <a:solidFill>
                  <a:schemeClr val="bg1"/>
                </a:solidFill>
              </a:rPr>
              <a:t>S2</a:t>
            </a:r>
            <a:endParaRPr lang="ko-KR" altLang="en-US" sz="1200" dirty="0">
              <a:ln>
                <a:solidFill>
                  <a:srgbClr val="323267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08DD188E-D7F0-4897-91BF-3A4B1C5AAF88}"/>
              </a:ext>
            </a:extLst>
          </p:cNvPr>
          <p:cNvGrpSpPr/>
          <p:nvPr/>
        </p:nvGrpSpPr>
        <p:grpSpPr>
          <a:xfrm>
            <a:off x="5332787" y="343917"/>
            <a:ext cx="5665528" cy="4855358"/>
            <a:chOff x="5358195" y="-220553"/>
            <a:chExt cx="5665528" cy="4855358"/>
          </a:xfrm>
        </p:grpSpPr>
        <p:sp>
          <p:nvSpPr>
            <p:cNvPr id="28" name="부분 원형 27">
              <a:extLst>
                <a:ext uri="{FF2B5EF4-FFF2-40B4-BE49-F238E27FC236}">
                  <a16:creationId xmlns:a16="http://schemas.microsoft.com/office/drawing/2014/main" xmlns="" id="{FE21CFFD-84A1-42E0-9BD1-4BAFD86C327A}"/>
                </a:ext>
              </a:extLst>
            </p:cNvPr>
            <p:cNvSpPr/>
            <p:nvPr/>
          </p:nvSpPr>
          <p:spPr>
            <a:xfrm rot="5819997">
              <a:off x="5763280" y="-625638"/>
              <a:ext cx="4855358" cy="5665528"/>
            </a:xfrm>
            <a:prstGeom prst="pie">
              <a:avLst>
                <a:gd name="adj1" fmla="val 12933322"/>
                <a:gd name="adj2" fmla="val 1365545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부분 원형 28">
              <a:extLst>
                <a:ext uri="{FF2B5EF4-FFF2-40B4-BE49-F238E27FC236}">
                  <a16:creationId xmlns:a16="http://schemas.microsoft.com/office/drawing/2014/main" xmlns="" id="{63E00DE2-283A-416F-997F-1DCA79A8BA4C}"/>
                </a:ext>
              </a:extLst>
            </p:cNvPr>
            <p:cNvSpPr/>
            <p:nvPr/>
          </p:nvSpPr>
          <p:spPr>
            <a:xfrm rot="7722234">
              <a:off x="6320389" y="330311"/>
              <a:ext cx="3738171" cy="3738172"/>
            </a:xfrm>
            <a:prstGeom prst="pie">
              <a:avLst>
                <a:gd name="adj1" fmla="val 13695412"/>
                <a:gd name="adj2" fmla="val 15031529"/>
              </a:avLst>
            </a:prstGeom>
            <a:solidFill>
              <a:srgbClr val="5C8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0" name="부분 원형 29">
              <a:extLst>
                <a:ext uri="{FF2B5EF4-FFF2-40B4-BE49-F238E27FC236}">
                  <a16:creationId xmlns:a16="http://schemas.microsoft.com/office/drawing/2014/main" xmlns="" id="{B4680A7B-EBB6-402E-86AE-A351E0E382C2}"/>
                </a:ext>
              </a:extLst>
            </p:cNvPr>
            <p:cNvSpPr/>
            <p:nvPr/>
          </p:nvSpPr>
          <p:spPr>
            <a:xfrm rot="8682820">
              <a:off x="6320388" y="323146"/>
              <a:ext cx="3738172" cy="3738171"/>
            </a:xfrm>
            <a:prstGeom prst="pie">
              <a:avLst>
                <a:gd name="adj1" fmla="val 13878550"/>
                <a:gd name="adj2" fmla="val 15266286"/>
              </a:avLst>
            </a:prstGeom>
            <a:solidFill>
              <a:srgbClr val="3762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1F9BB5-F375-4BD0-80B2-E5785B21A060}"/>
              </a:ext>
            </a:extLst>
          </p:cNvPr>
          <p:cNvSpPr txBox="1"/>
          <p:nvPr/>
        </p:nvSpPr>
        <p:spPr>
          <a:xfrm>
            <a:off x="9180928" y="1579339"/>
            <a:ext cx="36845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323267"/>
                  </a:solidFill>
                </a:ln>
                <a:solidFill>
                  <a:schemeClr val="bg1"/>
                </a:solidFill>
              </a:rPr>
              <a:t>S1</a:t>
            </a:r>
            <a:endParaRPr lang="ko-KR" altLang="en-US" sz="1200" dirty="0">
              <a:ln>
                <a:solidFill>
                  <a:srgbClr val="323267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80F4FB7-FD1B-4112-B97B-C275B62B25F4}"/>
              </a:ext>
            </a:extLst>
          </p:cNvPr>
          <p:cNvSpPr txBox="1"/>
          <p:nvPr/>
        </p:nvSpPr>
        <p:spPr>
          <a:xfrm>
            <a:off x="9515443" y="2789884"/>
            <a:ext cx="36845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323267"/>
                  </a:solidFill>
                </a:ln>
                <a:solidFill>
                  <a:schemeClr val="bg1"/>
                </a:solidFill>
              </a:rPr>
              <a:t>S3</a:t>
            </a:r>
            <a:endParaRPr lang="ko-KR" altLang="en-US" sz="1200" dirty="0">
              <a:ln>
                <a:solidFill>
                  <a:srgbClr val="323267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78B9E03-9285-44ED-8579-FDEEE8CDF57C}"/>
              </a:ext>
            </a:extLst>
          </p:cNvPr>
          <p:cNvSpPr txBox="1"/>
          <p:nvPr/>
        </p:nvSpPr>
        <p:spPr>
          <a:xfrm>
            <a:off x="9376933" y="3303325"/>
            <a:ext cx="36845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rgbClr val="323267"/>
                  </a:solidFill>
                </a:ln>
                <a:solidFill>
                  <a:schemeClr val="bg1"/>
                </a:solidFill>
              </a:rPr>
              <a:t>S4</a:t>
            </a:r>
            <a:endParaRPr lang="ko-KR" altLang="en-US" sz="1200" dirty="0">
              <a:ln>
                <a:solidFill>
                  <a:srgbClr val="323267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99A1809-3435-4CD5-BB25-9F1601016ABB}"/>
              </a:ext>
            </a:extLst>
          </p:cNvPr>
          <p:cNvSpPr/>
          <p:nvPr/>
        </p:nvSpPr>
        <p:spPr>
          <a:xfrm>
            <a:off x="5933312" y="146558"/>
            <a:ext cx="813091" cy="608723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0045C8-46D2-45F9-89E7-E8587C4AEBFE}"/>
              </a:ext>
            </a:extLst>
          </p:cNvPr>
          <p:cNvSpPr/>
          <p:nvPr/>
        </p:nvSpPr>
        <p:spPr>
          <a:xfrm>
            <a:off x="11316562" y="218842"/>
            <a:ext cx="813091" cy="608723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0C472F66-1302-40D3-A818-4219F1ED3299}"/>
              </a:ext>
            </a:extLst>
          </p:cNvPr>
          <p:cNvSpPr/>
          <p:nvPr/>
        </p:nvSpPr>
        <p:spPr>
          <a:xfrm rot="16200000" flipH="1">
            <a:off x="9448748" y="-537913"/>
            <a:ext cx="442559" cy="331323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4F0D61F-7906-44F6-AEF0-3F044EF225AA}"/>
              </a:ext>
            </a:extLst>
          </p:cNvPr>
          <p:cNvSpPr txBox="1"/>
          <p:nvPr/>
        </p:nvSpPr>
        <p:spPr>
          <a:xfrm>
            <a:off x="6616489" y="1020691"/>
            <a:ext cx="276044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(1-1)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스킬 발휘 영역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xmlns="" id="{D6CB0DA9-9496-4BD2-9E16-67B2D1BCFAA4}"/>
              </a:ext>
            </a:extLst>
          </p:cNvPr>
          <p:cNvSpPr txBox="1"/>
          <p:nvPr/>
        </p:nvSpPr>
        <p:spPr>
          <a:xfrm>
            <a:off x="398331" y="18853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보스 몬스터 스킬 세부사항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C3CD69B2-E667-4C04-9464-2854635201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8412" y="1543895"/>
          <a:ext cx="4819368" cy="4706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995">
                  <a:extLst>
                    <a:ext uri="{9D8B030D-6E8A-4147-A177-3AD203B41FA5}">
                      <a16:colId xmlns:a16="http://schemas.microsoft.com/office/drawing/2014/main" xmlns="" val="2454623273"/>
                    </a:ext>
                  </a:extLst>
                </a:gridCol>
                <a:gridCol w="3384373">
                  <a:extLst>
                    <a:ext uri="{9D8B030D-6E8A-4147-A177-3AD203B41FA5}">
                      <a16:colId xmlns:a16="http://schemas.microsoft.com/office/drawing/2014/main" xmlns="" val="2341435354"/>
                    </a:ext>
                  </a:extLst>
                </a:gridCol>
              </a:tblGrid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항목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3168059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스킬타입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물리적 데미지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07555851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시전 조건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플레이어가 시야 내에 있어야 함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03990157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피해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보스 몬스터의 공격력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34986478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피해 범위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S1~S4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까지 랜덤의 범위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13922825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피해 속성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강한 물리적 데미지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9243548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사용 빈도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쿨타임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33143451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제어 효과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없음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61898761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넉백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거리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플레이어 위치의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칸 뒤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8509642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넉백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속도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초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44739151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스턴 시간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없음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27077404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추가 효과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랜덤으로 물 폭탄을 얻음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93094515"/>
                  </a:ext>
                </a:extLst>
              </a:tr>
              <a:tr h="36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추가효과 확률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스킬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발동시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30%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확률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6524521"/>
                  </a:ext>
                </a:extLst>
              </a:tr>
            </a:tbl>
          </a:graphicData>
        </a:graphic>
      </p:graphicFrame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BFA31E70-5D91-4B04-A5D9-E17CDDDC25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157" y="4416894"/>
            <a:ext cx="4089077" cy="19346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3AE2E8E-5FD9-44B3-94D1-1D51EDCA9162}"/>
              </a:ext>
            </a:extLst>
          </p:cNvPr>
          <p:cNvSpPr txBox="1"/>
          <p:nvPr/>
        </p:nvSpPr>
        <p:spPr>
          <a:xfrm>
            <a:off x="6713873" y="4153410"/>
            <a:ext cx="349535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(1-2)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모션</a:t>
            </a:r>
          </a:p>
        </p:txBody>
      </p:sp>
    </p:spTree>
    <p:extLst>
      <p:ext uri="{BB962C8B-B14F-4D97-AF65-F5344CB8AC3E}">
        <p14:creationId xmlns:p14="http://schemas.microsoft.com/office/powerpoint/2010/main" val="23473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7D680379-218E-4EF3-B662-5F9ABAFDC582}"/>
              </a:ext>
            </a:extLst>
          </p:cNvPr>
          <p:cNvSpPr txBox="1"/>
          <p:nvPr/>
        </p:nvSpPr>
        <p:spPr>
          <a:xfrm>
            <a:off x="0" y="3244334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감사합니다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6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C5AFB4A8-6110-4981-87A5-BBA6A70B2502}"/>
              </a:ext>
            </a:extLst>
          </p:cNvPr>
          <p:cNvSpPr txBox="1"/>
          <p:nvPr/>
        </p:nvSpPr>
        <p:spPr>
          <a:xfrm>
            <a:off x="452019" y="259656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SWOT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3A321EE-2B37-4B17-8DA5-FBC5C92833F2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2663302" y="3752149"/>
            <a:ext cx="6445187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03D8DAC-0E37-4CD2-AF9F-226BB0992455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85896" y="905953"/>
            <a:ext cx="0" cy="5692391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539E7CFC-DBD5-4673-AC62-E54F99FDE959}"/>
              </a:ext>
            </a:extLst>
          </p:cNvPr>
          <p:cNvSpPr/>
          <p:nvPr/>
        </p:nvSpPr>
        <p:spPr>
          <a:xfrm>
            <a:off x="2663302" y="905953"/>
            <a:ext cx="6445187" cy="5692391"/>
          </a:xfrm>
          <a:prstGeom prst="roundRect">
            <a:avLst>
              <a:gd name="adj" fmla="val 3737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921F183-100B-490F-AA1C-324587167A42}"/>
              </a:ext>
            </a:extLst>
          </p:cNvPr>
          <p:cNvSpPr/>
          <p:nvPr/>
        </p:nvSpPr>
        <p:spPr>
          <a:xfrm>
            <a:off x="5375429" y="3241682"/>
            <a:ext cx="1020931" cy="102093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0198095-86DF-4D99-BD7A-9F2807E87C61}"/>
              </a:ext>
            </a:extLst>
          </p:cNvPr>
          <p:cNvSpPr txBox="1"/>
          <p:nvPr/>
        </p:nvSpPr>
        <p:spPr>
          <a:xfrm>
            <a:off x="5521911" y="3331038"/>
            <a:ext cx="44387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DD55D5E-1763-4BC5-92DB-E01303980CD2}"/>
              </a:ext>
            </a:extLst>
          </p:cNvPr>
          <p:cNvSpPr txBox="1"/>
          <p:nvPr/>
        </p:nvSpPr>
        <p:spPr>
          <a:xfrm>
            <a:off x="5493335" y="3752147"/>
            <a:ext cx="44387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B2D36C8-716C-4772-889D-D2E24438F05D}"/>
              </a:ext>
            </a:extLst>
          </p:cNvPr>
          <p:cNvSpPr txBox="1"/>
          <p:nvPr/>
        </p:nvSpPr>
        <p:spPr>
          <a:xfrm>
            <a:off x="5919189" y="3773146"/>
            <a:ext cx="44387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FEE9A80-57A5-4C6D-878E-6A38694184EB}"/>
              </a:ext>
            </a:extLst>
          </p:cNvPr>
          <p:cNvSpPr txBox="1"/>
          <p:nvPr/>
        </p:nvSpPr>
        <p:spPr>
          <a:xfrm>
            <a:off x="5874060" y="3340604"/>
            <a:ext cx="44387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391AD9F-8CDF-4276-BA40-9285998BA3B0}"/>
              </a:ext>
            </a:extLst>
          </p:cNvPr>
          <p:cNvSpPr txBox="1"/>
          <p:nvPr/>
        </p:nvSpPr>
        <p:spPr>
          <a:xfrm>
            <a:off x="2838635" y="1075232"/>
            <a:ext cx="273431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확대되고 있는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인디게임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시장에서의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선점가능한 영역이 뚜렷하다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DB67A7-86F3-4E88-982E-B5B5BA4946A4}"/>
              </a:ext>
            </a:extLst>
          </p:cNvPr>
          <p:cNvSpPr txBox="1"/>
          <p:nvPr/>
        </p:nvSpPr>
        <p:spPr>
          <a:xfrm>
            <a:off x="2834207" y="1903967"/>
            <a:ext cx="2796456" cy="12464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계속해서 출시 되고 있는 스토리 기반의 </a:t>
            </a:r>
            <a:r>
              <a:rPr lang="ko-KR" altLang="en-US" sz="1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인디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게임은 최근 다른 이미 매니아 층이 두터운 게임 만큼이나 환영을 받고 있는 추세이다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0381EA2-3632-496F-85D6-27B7FFF3DC04}"/>
              </a:ext>
            </a:extLst>
          </p:cNvPr>
          <p:cNvSpPr txBox="1"/>
          <p:nvPr/>
        </p:nvSpPr>
        <p:spPr>
          <a:xfrm>
            <a:off x="6214750" y="1075232"/>
            <a:ext cx="27343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유료 게임의 불법복제 가능성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8D29668-2582-4E45-A4A0-6D9A0D33113F}"/>
              </a:ext>
            </a:extLst>
          </p:cNvPr>
          <p:cNvSpPr txBox="1"/>
          <p:nvPr/>
        </p:nvSpPr>
        <p:spPr>
          <a:xfrm>
            <a:off x="6096000" y="1906484"/>
            <a:ext cx="2826063" cy="7848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자체를 구매하여 플레이하는 것에 어색함을 느끼고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불편해 하는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유저들의 불법복제는 과거부터 게임시장의 물을 흐리는 문제로 지금까지 그 심각성은 점점 커져가고 있다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8CFB0C4-591F-4070-BB0C-E5C717A903C6}"/>
              </a:ext>
            </a:extLst>
          </p:cNvPr>
          <p:cNvSpPr txBox="1"/>
          <p:nvPr/>
        </p:nvSpPr>
        <p:spPr>
          <a:xfrm>
            <a:off x="2783837" y="4018807"/>
            <a:ext cx="282606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대가 선호하는 장르는 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RPG, </a:t>
            </a: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전략</a:t>
            </a:r>
            <a:r>
              <a:rPr lang="en-US" altLang="ko-KR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C4955FD-DE79-4CEA-AD0B-FB1D5A4497ED}"/>
              </a:ext>
            </a:extLst>
          </p:cNvPr>
          <p:cNvSpPr txBox="1"/>
          <p:nvPr/>
        </p:nvSpPr>
        <p:spPr>
          <a:xfrm>
            <a:off x="2783838" y="4718432"/>
            <a:ext cx="2796456" cy="12464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이용자의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21%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차지하는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대들이 선호하는 게임은 아케이드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액션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전략의 장르가 많았으나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39%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차지하는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 – 30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대들은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RPG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많았다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→ 게임의 타겟층을 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 – 30</a:t>
            </a:r>
            <a:r>
              <a:rPr lang="ko-KR" altLang="en-US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대로 잡는 방향으로 간다</a:t>
            </a:r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xmlns="" id="{2137BE89-0724-4730-96C0-C5C8142B91FB}"/>
              </a:ext>
            </a:extLst>
          </p:cNvPr>
          <p:cNvSpPr txBox="1"/>
          <p:nvPr/>
        </p:nvSpPr>
        <p:spPr>
          <a:xfrm>
            <a:off x="11013440" y="377538"/>
            <a:ext cx="8331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j-lt"/>
                <a:ea typeface="AppleSDGothicNeo-Regular"/>
              </a:rPr>
              <a:t>1. 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  <a:ea typeface="AppleSDGothicNeo-Regular"/>
              </a:rPr>
              <a:t>게임소개</a:t>
            </a:r>
          </a:p>
        </p:txBody>
      </p:sp>
      <p:cxnSp>
        <p:nvCxnSpPr>
          <p:cNvPr id="22" name="Straight Connector 6">
            <a:extLst>
              <a:ext uri="{FF2B5EF4-FFF2-40B4-BE49-F238E27FC236}">
                <a16:creationId xmlns:a16="http://schemas.microsoft.com/office/drawing/2014/main" xmlns="" id="{194A2E0A-485A-4695-B6C8-3F979FA9D395}"/>
              </a:ext>
            </a:extLst>
          </p:cNvPr>
          <p:cNvCxnSpPr>
            <a:cxnSpLocks/>
          </p:cNvCxnSpPr>
          <p:nvPr/>
        </p:nvCxnSpPr>
        <p:spPr>
          <a:xfrm>
            <a:off x="1920240" y="458339"/>
            <a:ext cx="9103360" cy="3950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9C92CCE-6C67-43A5-8F3B-D07B01984F29}"/>
              </a:ext>
            </a:extLst>
          </p:cNvPr>
          <p:cNvSpPr txBox="1"/>
          <p:nvPr/>
        </p:nvSpPr>
        <p:spPr>
          <a:xfrm>
            <a:off x="6214746" y="4001697"/>
            <a:ext cx="27343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▶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 전달 매체에 대한 약점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8EA9A2E-BCD0-4CCE-8838-61FF80A160D9}"/>
              </a:ext>
            </a:extLst>
          </p:cNvPr>
          <p:cNvSpPr txBox="1"/>
          <p:nvPr/>
        </p:nvSpPr>
        <p:spPr>
          <a:xfrm>
            <a:off x="6095999" y="4718432"/>
            <a:ext cx="2826063" cy="12464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RPG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장르인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민큼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스토리에 대한 전달이 확실히 되어야 하는 시점에서 스토리보다는 플레이에 비중을 둔 플레이어들이 스토리를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스킵하거나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제대로 확인하지 않고 넘어갔을 때에도 어느 정도 게임 배경에 대한 기본적인 스토리를 눈치챌 수 있도록 스토리를 게임 플레이에 녹여야 한다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3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xmlns="" id="{252F319D-557C-4F3B-ACA4-17AF41C76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98" y="1001318"/>
            <a:ext cx="3895725" cy="2076450"/>
          </a:xfrm>
          <a:prstGeom prst="rect">
            <a:avLst/>
          </a:prstGeom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1CC39BFE-154E-4EEB-9384-E680CEF4D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82" y="4168566"/>
            <a:ext cx="3895725" cy="207645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1C38315E-2D8A-408D-8F48-F38C017FC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7388" y="3032183"/>
            <a:ext cx="953810" cy="86291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0FB63F2A-D05F-4E14-A320-1B38E1D26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07" y="1840986"/>
            <a:ext cx="953810" cy="874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95F81E7-B1D0-40F9-A015-01720FE15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54" y="401905"/>
            <a:ext cx="2068858" cy="110271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E038CBC-C8D4-4C6F-A7B8-D8297FF7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080" y="2085340"/>
            <a:ext cx="2012503" cy="107267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A07F74E5-2338-4942-AD4B-6B46D487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03" y="4428482"/>
            <a:ext cx="2012503" cy="107267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6B1DC348-5986-4992-8816-ACF69CFA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29" y="604119"/>
            <a:ext cx="3895725" cy="2076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34540D-DA70-4043-BE30-BA03A71A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36" y="2229721"/>
            <a:ext cx="3895725" cy="2076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190354C-F353-442E-B540-EAFCED547B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466" y="3270639"/>
            <a:ext cx="941366" cy="862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F2901A-8710-4804-A007-3E558CD879B4}"/>
              </a:ext>
            </a:extLst>
          </p:cNvPr>
          <p:cNvSpPr txBox="1"/>
          <p:nvPr/>
        </p:nvSpPr>
        <p:spPr>
          <a:xfrm>
            <a:off x="3923930" y="2948549"/>
            <a:ext cx="3959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ea typeface="소야논8" panose="02020603020101020101" pitchFamily="18" charset="-127"/>
              </a:rPr>
              <a:t>스토리 </a:t>
            </a:r>
            <a:r>
              <a:rPr lang="ko-KR" altLang="en-US" sz="3200" dirty="0" err="1">
                <a:ea typeface="소야논8" panose="02020603020101020101" pitchFamily="18" charset="-127"/>
              </a:rPr>
              <a:t>텔링</a:t>
            </a:r>
            <a:endParaRPr lang="ko-KR" altLang="en-US" sz="3200" dirty="0">
              <a:ea typeface="소야논8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E75A9A6-69A9-4B70-B624-C7AECAFD36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35" y="3722849"/>
            <a:ext cx="2026909" cy="1082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C056A65-27B1-4FC8-9C27-71A799DAA3CD}"/>
              </a:ext>
            </a:extLst>
          </p:cNvPr>
          <p:cNvSpPr txBox="1"/>
          <p:nvPr/>
        </p:nvSpPr>
        <p:spPr>
          <a:xfrm>
            <a:off x="6585259" y="4128383"/>
            <a:ext cx="140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ea typeface="소야논8" panose="02020603020101020101" pitchFamily="18" charset="-127"/>
              </a:rPr>
              <a:t>스토리 애니메이션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AC46C97-37FC-4332-A5DD-F377233443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27" y="3722849"/>
            <a:ext cx="2026909" cy="1082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3DB643B-5BDE-46C7-A840-80405B0C31B7}"/>
              </a:ext>
            </a:extLst>
          </p:cNvPr>
          <p:cNvSpPr txBox="1"/>
          <p:nvPr/>
        </p:nvSpPr>
        <p:spPr>
          <a:xfrm>
            <a:off x="7944194" y="3473471"/>
            <a:ext cx="1409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ea typeface="소야논8" panose="02020603020101020101" pitchFamily="18" charset="-127"/>
              </a:rPr>
              <a:t>숨겨진 컨텐츠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20D209E-508D-48B2-B018-033BAD7CDEAC}"/>
              </a:ext>
            </a:extLst>
          </p:cNvPr>
          <p:cNvSpPr txBox="1"/>
          <p:nvPr/>
        </p:nvSpPr>
        <p:spPr>
          <a:xfrm>
            <a:off x="2082801" y="1746946"/>
            <a:ext cx="341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ea typeface="소야논8" panose="02020603020101020101" pitchFamily="18" charset="-127"/>
              </a:rPr>
              <a:t>아이템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903C5ED-CF4F-4AE5-9862-58601A2704AB}"/>
              </a:ext>
            </a:extLst>
          </p:cNvPr>
          <p:cNvSpPr txBox="1"/>
          <p:nvPr/>
        </p:nvSpPr>
        <p:spPr>
          <a:xfrm>
            <a:off x="4092026" y="4133321"/>
            <a:ext cx="140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ea typeface="소야논8" panose="02020603020101020101" pitchFamily="18" charset="-127"/>
              </a:rPr>
              <a:t>NPC</a:t>
            </a:r>
            <a:r>
              <a:rPr lang="ko-KR" altLang="en-US" sz="1100" dirty="0">
                <a:ea typeface="소야논8" panose="02020603020101020101" pitchFamily="18" charset="-127"/>
              </a:rPr>
              <a:t>의 스토리 </a:t>
            </a:r>
            <a:r>
              <a:rPr lang="ko-KR" altLang="en-US" sz="1100" dirty="0" err="1">
                <a:ea typeface="소야논8" panose="02020603020101020101" pitchFamily="18" charset="-127"/>
              </a:rPr>
              <a:t>텔링</a:t>
            </a:r>
            <a:endParaRPr lang="ko-KR" altLang="en-US" sz="1100" dirty="0">
              <a:ea typeface="소야논8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3BDAE36-CA2C-440D-846B-97343CE030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45" y="570427"/>
            <a:ext cx="2026909" cy="1082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B563BD7-A15D-47BF-A185-7684D3E5DFA3}"/>
              </a:ext>
            </a:extLst>
          </p:cNvPr>
          <p:cNvSpPr txBox="1"/>
          <p:nvPr/>
        </p:nvSpPr>
        <p:spPr>
          <a:xfrm>
            <a:off x="1159996" y="980899"/>
            <a:ext cx="140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ea typeface="소야논8" panose="02020603020101020101" pitchFamily="18" charset="-127"/>
              </a:rPr>
              <a:t>퀘스트 아이템</a:t>
            </a:r>
            <a:endParaRPr lang="ko-KR" altLang="en-US" sz="1100" dirty="0">
              <a:ea typeface="소야논8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4162D53-596D-439F-B9FB-B01525ED026F}"/>
              </a:ext>
            </a:extLst>
          </p:cNvPr>
          <p:cNvSpPr txBox="1"/>
          <p:nvPr/>
        </p:nvSpPr>
        <p:spPr>
          <a:xfrm>
            <a:off x="4973356" y="828538"/>
            <a:ext cx="140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ea typeface="소야논8" panose="02020603020101020101" pitchFamily="18" charset="-127"/>
              </a:rPr>
              <a:t>필드 특성의 아이템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A9B4EB1-D1F4-4213-AD96-F55D07C090DD}"/>
              </a:ext>
            </a:extLst>
          </p:cNvPr>
          <p:cNvSpPr txBox="1"/>
          <p:nvPr/>
        </p:nvSpPr>
        <p:spPr>
          <a:xfrm>
            <a:off x="5585261" y="4832694"/>
            <a:ext cx="140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ea typeface="소야논8" panose="02020603020101020101" pitchFamily="18" charset="-127"/>
              </a:rPr>
              <a:t>엔딩 분기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84EC898A-9A7D-4A10-B513-7C9890EFFC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50" y="581676"/>
            <a:ext cx="941366" cy="8629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00774C9-EE53-48F0-A44C-646B4024E601}"/>
              </a:ext>
            </a:extLst>
          </p:cNvPr>
          <p:cNvSpPr txBox="1"/>
          <p:nvPr/>
        </p:nvSpPr>
        <p:spPr>
          <a:xfrm>
            <a:off x="3500378" y="784508"/>
            <a:ext cx="1409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ea typeface="소야논8" panose="02020603020101020101" pitchFamily="18" charset="-127"/>
              </a:rPr>
              <a:t>업적 아이템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E7D73280-977C-492D-9932-5558C4B291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694" y="4790123"/>
            <a:ext cx="941366" cy="8629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FF5A9F-BD36-4E2A-9535-D837786B2568}"/>
              </a:ext>
            </a:extLst>
          </p:cNvPr>
          <p:cNvSpPr txBox="1"/>
          <p:nvPr/>
        </p:nvSpPr>
        <p:spPr>
          <a:xfrm>
            <a:off x="6957422" y="4992955"/>
            <a:ext cx="1409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ea typeface="소야논8" panose="02020603020101020101" pitchFamily="18" charset="-127"/>
              </a:rPr>
              <a:t>히든</a:t>
            </a:r>
            <a:r>
              <a:rPr lang="ko-KR" altLang="en-US" sz="900" dirty="0">
                <a:ea typeface="소야논8" panose="02020603020101020101" pitchFamily="18" charset="-127"/>
              </a:rPr>
              <a:t> 엔딩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6426EB6F-8CE6-48BD-9672-50909FAF33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220" y="1558496"/>
            <a:ext cx="941366" cy="8629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B1E333B-C9E7-4737-B1E6-55CB72ADF2CD}"/>
              </a:ext>
            </a:extLst>
          </p:cNvPr>
          <p:cNvSpPr txBox="1"/>
          <p:nvPr/>
        </p:nvSpPr>
        <p:spPr>
          <a:xfrm>
            <a:off x="5329948" y="1761328"/>
            <a:ext cx="1409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ea typeface="소야논8" panose="02020603020101020101" pitchFamily="18" charset="-127"/>
              </a:rPr>
              <a:t>공격형 아이템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098BC7F0-2532-4D75-9C52-D2FC08E3A6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282" y="1280004"/>
            <a:ext cx="941366" cy="8629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EC2204D-37EB-4125-A011-C3816A422FCF}"/>
              </a:ext>
            </a:extLst>
          </p:cNvPr>
          <p:cNvSpPr txBox="1"/>
          <p:nvPr/>
        </p:nvSpPr>
        <p:spPr>
          <a:xfrm>
            <a:off x="6239010" y="1482836"/>
            <a:ext cx="1409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ea typeface="소야논8" panose="02020603020101020101" pitchFamily="18" charset="-127"/>
              </a:rPr>
              <a:t>방어형 아이템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CF90F38-742D-4427-8908-A3B91C6AF4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36" y="5383206"/>
            <a:ext cx="941366" cy="8629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D137D51-7BB5-47BA-A2AD-7321AE91262B}"/>
              </a:ext>
            </a:extLst>
          </p:cNvPr>
          <p:cNvSpPr txBox="1"/>
          <p:nvPr/>
        </p:nvSpPr>
        <p:spPr>
          <a:xfrm>
            <a:off x="6099964" y="5586038"/>
            <a:ext cx="1409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ea typeface="소야논8" panose="02020603020101020101" pitchFamily="18" charset="-127"/>
              </a:rPr>
              <a:t>트루</a:t>
            </a:r>
            <a:r>
              <a:rPr lang="ko-KR" altLang="en-US" sz="900" dirty="0">
                <a:ea typeface="소야논8" panose="02020603020101020101" pitchFamily="18" charset="-127"/>
              </a:rPr>
              <a:t> 엔딩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1A25F61-71FE-48F1-B90C-51A4E864AD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2" y="5602843"/>
            <a:ext cx="941366" cy="8629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80AF5-F6EA-411A-AE8A-87C1755EDC5E}"/>
              </a:ext>
            </a:extLst>
          </p:cNvPr>
          <p:cNvSpPr txBox="1"/>
          <p:nvPr/>
        </p:nvSpPr>
        <p:spPr>
          <a:xfrm>
            <a:off x="7041330" y="5805675"/>
            <a:ext cx="1409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ea typeface="소야논8" panose="02020603020101020101" pitchFamily="18" charset="-127"/>
              </a:rPr>
              <a:t>새드 엔딩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B7CE7CE-A7B2-4173-8C2B-3D66D10ABB4D}"/>
              </a:ext>
            </a:extLst>
          </p:cNvPr>
          <p:cNvSpPr txBox="1"/>
          <p:nvPr/>
        </p:nvSpPr>
        <p:spPr>
          <a:xfrm>
            <a:off x="7944194" y="1349538"/>
            <a:ext cx="3959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ea typeface="소야논8" panose="02020603020101020101" pitchFamily="18" charset="-127"/>
              </a:rPr>
              <a:t>캐릭터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2C1F34A-E241-42D8-B291-7B45E51E2D93}"/>
              </a:ext>
            </a:extLst>
          </p:cNvPr>
          <p:cNvSpPr txBox="1"/>
          <p:nvPr/>
        </p:nvSpPr>
        <p:spPr>
          <a:xfrm>
            <a:off x="6664112" y="2046851"/>
            <a:ext cx="1409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ea typeface="소야논8" panose="02020603020101020101" pitchFamily="18" charset="-127"/>
              </a:rPr>
              <a:t>반전 요소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311F5D81-6D6F-4BD2-ADEA-FE4E1473D4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86" y="2139839"/>
            <a:ext cx="2026909" cy="108255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7903B21-24CA-44F0-9133-C7E04D5E5BBD}"/>
              </a:ext>
            </a:extLst>
          </p:cNvPr>
          <p:cNvSpPr txBox="1"/>
          <p:nvPr/>
        </p:nvSpPr>
        <p:spPr>
          <a:xfrm>
            <a:off x="10547944" y="2550032"/>
            <a:ext cx="1409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소야논8" panose="02020603020101020101" pitchFamily="18" charset="-127"/>
              </a:rPr>
              <a:t>NPC</a:t>
            </a:r>
            <a:endParaRPr lang="ko-KR" altLang="en-US" sz="1400" dirty="0">
              <a:ea typeface="소야논8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7745B7D-FBEF-495B-9081-DEEEC408CE7A}"/>
              </a:ext>
            </a:extLst>
          </p:cNvPr>
          <p:cNvSpPr txBox="1"/>
          <p:nvPr/>
        </p:nvSpPr>
        <p:spPr>
          <a:xfrm>
            <a:off x="7913888" y="2487036"/>
            <a:ext cx="165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a typeface="소야논8" panose="02020603020101020101" pitchFamily="18" charset="-127"/>
              </a:rPr>
              <a:t>동료 캐릭터 수집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1700492-4E48-4AB6-9735-E3FB6A70FA8E}"/>
              </a:ext>
            </a:extLst>
          </p:cNvPr>
          <p:cNvSpPr txBox="1"/>
          <p:nvPr/>
        </p:nvSpPr>
        <p:spPr>
          <a:xfrm>
            <a:off x="477520" y="4923487"/>
            <a:ext cx="325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ea typeface="소야논8" panose="02020603020101020101" pitchFamily="18" charset="-127"/>
              </a:rPr>
              <a:t>보스 몬스터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12EEF8F4-6550-4AE0-815A-411F6A6710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69" y="5704848"/>
            <a:ext cx="2026909" cy="108255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A5F761A-4648-447A-A4CA-309624DA5FEA}"/>
              </a:ext>
            </a:extLst>
          </p:cNvPr>
          <p:cNvSpPr txBox="1"/>
          <p:nvPr/>
        </p:nvSpPr>
        <p:spPr>
          <a:xfrm>
            <a:off x="2795423" y="6117629"/>
            <a:ext cx="140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ea typeface="소야논8" panose="02020603020101020101" pitchFamily="18" charset="-127"/>
              </a:rPr>
              <a:t>몬스터 군집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1D723D4-8B65-4064-92D5-5D47A8AF044F}"/>
              </a:ext>
            </a:extLst>
          </p:cNvPr>
          <p:cNvSpPr txBox="1"/>
          <p:nvPr/>
        </p:nvSpPr>
        <p:spPr>
          <a:xfrm>
            <a:off x="8885560" y="3474962"/>
            <a:ext cx="1409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ea typeface="소야논8" panose="02020603020101020101" pitchFamily="18" charset="-127"/>
              </a:rPr>
              <a:t>전용 아이템</a:t>
            </a:r>
          </a:p>
        </p:txBody>
      </p:sp>
      <p:pic>
        <p:nvPicPr>
          <p:cNvPr id="48" name="그림 43">
            <a:extLst>
              <a:ext uri="{FF2B5EF4-FFF2-40B4-BE49-F238E27FC236}">
                <a16:creationId xmlns:a16="http://schemas.microsoft.com/office/drawing/2014/main" xmlns="" id="{70C78FC0-2B30-4C63-A535-6B585E67F6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104" y="5707133"/>
            <a:ext cx="2003697" cy="108255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B0CFE61-7FA0-436E-B194-224C39507CA9}"/>
              </a:ext>
            </a:extLst>
          </p:cNvPr>
          <p:cNvSpPr txBox="1"/>
          <p:nvPr/>
        </p:nvSpPr>
        <p:spPr>
          <a:xfrm>
            <a:off x="230028" y="6131318"/>
            <a:ext cx="140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ea typeface="소야논8" panose="02020603020101020101" pitchFamily="18" charset="-127"/>
              </a:rPr>
              <a:t>보상 아이템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B7D7460-90D9-41D9-ACBD-B4C1AA01B62C}"/>
              </a:ext>
            </a:extLst>
          </p:cNvPr>
          <p:cNvSpPr txBox="1"/>
          <p:nvPr/>
        </p:nvSpPr>
        <p:spPr>
          <a:xfrm>
            <a:off x="202408" y="239328"/>
            <a:ext cx="468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ea typeface="AppleSDGothicNeo-Regular"/>
              </a:rPr>
              <a:t># Contents Volume Map</a:t>
            </a:r>
            <a:endParaRPr lang="ko-KR" altLang="en-US" b="1" dirty="0">
              <a:ea typeface="AppleSDGothicNeo-Regular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54EC096E-7C1D-4595-AA97-4BD5DC0C25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12455" y="2992047"/>
            <a:ext cx="2026909" cy="10825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8468F2C-DC26-47CE-BD88-89ABBFBBA243}"/>
              </a:ext>
            </a:extLst>
          </p:cNvPr>
          <p:cNvSpPr txBox="1"/>
          <p:nvPr/>
        </p:nvSpPr>
        <p:spPr>
          <a:xfrm>
            <a:off x="10295326" y="3383038"/>
            <a:ext cx="1409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a typeface="소야논8" panose="02020603020101020101" pitchFamily="18" charset="-127"/>
              </a:rPr>
              <a:t>유형별 아이템</a:t>
            </a:r>
          </a:p>
        </p:txBody>
      </p:sp>
      <p:pic>
        <p:nvPicPr>
          <p:cNvPr id="60" name="Picture 51">
            <a:extLst>
              <a:ext uri="{FF2B5EF4-FFF2-40B4-BE49-F238E27FC236}">
                <a16:creationId xmlns:a16="http://schemas.microsoft.com/office/drawing/2014/main" xmlns="" id="{DFF0F076-47FD-4EBF-BC1E-D41E1C526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75" y="3838290"/>
            <a:ext cx="3895725" cy="207645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6F3D6CFE-8B0E-4F70-991A-6FD24D1E8D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7895" y="3323814"/>
            <a:ext cx="985783" cy="86291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D1632E2-109B-47E1-AF9E-50B776061587}"/>
              </a:ext>
            </a:extLst>
          </p:cNvPr>
          <p:cNvSpPr txBox="1"/>
          <p:nvPr/>
        </p:nvSpPr>
        <p:spPr>
          <a:xfrm>
            <a:off x="2617840" y="3521750"/>
            <a:ext cx="1409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ea typeface="소야논8" panose="02020603020101020101" pitchFamily="18" charset="-127"/>
              </a:rPr>
              <a:t>인트로</a:t>
            </a:r>
            <a:r>
              <a:rPr lang="ko-KR" altLang="en-US" sz="900" dirty="0">
                <a:ea typeface="소야논8" panose="02020603020101020101" pitchFamily="18" charset="-127"/>
              </a:rPr>
              <a:t> 웹툰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6DB57B2-6526-43DD-BEC0-F1EEE6FD6172}"/>
              </a:ext>
            </a:extLst>
          </p:cNvPr>
          <p:cNvSpPr txBox="1"/>
          <p:nvPr/>
        </p:nvSpPr>
        <p:spPr>
          <a:xfrm>
            <a:off x="8197362" y="4602041"/>
            <a:ext cx="3959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ea typeface="소야논8" panose="02020603020101020101" pitchFamily="18" charset="-127"/>
              </a:rPr>
              <a:t>동료 </a:t>
            </a:r>
            <a:r>
              <a:rPr lang="ko-KR" altLang="en-US" sz="3200" dirty="0" err="1">
                <a:ea typeface="소야논8" panose="02020603020101020101" pitchFamily="18" charset="-127"/>
              </a:rPr>
              <a:t>스왑</a:t>
            </a:r>
            <a:r>
              <a:rPr lang="ko-KR" altLang="en-US" sz="3200" dirty="0">
                <a:ea typeface="소야논8" panose="02020603020101020101" pitchFamily="18" charset="-127"/>
              </a:rPr>
              <a:t> 시스템</a:t>
            </a:r>
          </a:p>
        </p:txBody>
      </p:sp>
      <p:pic>
        <p:nvPicPr>
          <p:cNvPr id="66" name="Picture 12">
            <a:extLst>
              <a:ext uri="{FF2B5EF4-FFF2-40B4-BE49-F238E27FC236}">
                <a16:creationId xmlns:a16="http://schemas.microsoft.com/office/drawing/2014/main" xmlns="" id="{F270ADB8-C48C-454D-8C5A-452B0B0E4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18265" y="5586038"/>
            <a:ext cx="2068858" cy="1102716"/>
          </a:xfrm>
          <a:prstGeom prst="rect">
            <a:avLst/>
          </a:prstGeom>
        </p:spPr>
      </p:pic>
      <p:pic>
        <p:nvPicPr>
          <p:cNvPr id="70" name="Picture 53">
            <a:extLst>
              <a:ext uri="{FF2B5EF4-FFF2-40B4-BE49-F238E27FC236}">
                <a16:creationId xmlns:a16="http://schemas.microsoft.com/office/drawing/2014/main" xmlns="" id="{F5325857-0848-4881-A435-6E9DA424D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262880" y="5594978"/>
            <a:ext cx="1854024" cy="107267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1652657-40D2-4B5F-969A-CAA72C418953}"/>
              </a:ext>
            </a:extLst>
          </p:cNvPr>
          <p:cNvSpPr txBox="1"/>
          <p:nvPr/>
        </p:nvSpPr>
        <p:spPr>
          <a:xfrm>
            <a:off x="8461068" y="5991310"/>
            <a:ext cx="1531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err="1">
                <a:ea typeface="소야논8" panose="02020603020101020101" pitchFamily="18" charset="-127"/>
              </a:rPr>
              <a:t>스왑</a:t>
            </a:r>
            <a:r>
              <a:rPr lang="ko-KR" altLang="en-US" sz="1400" dirty="0">
                <a:ea typeface="소야논8" panose="02020603020101020101" pitchFamily="18" charset="-127"/>
              </a:rPr>
              <a:t> 가능 게이지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CA255C2F-59DC-4A3D-B95B-91DC89844F8E}"/>
              </a:ext>
            </a:extLst>
          </p:cNvPr>
          <p:cNvSpPr txBox="1"/>
          <p:nvPr/>
        </p:nvSpPr>
        <p:spPr>
          <a:xfrm>
            <a:off x="10307993" y="5991310"/>
            <a:ext cx="167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소야논8" panose="02020603020101020101" pitchFamily="18" charset="-127"/>
              </a:rPr>
              <a:t>Class</a:t>
            </a:r>
            <a:r>
              <a:rPr lang="ko-KR" altLang="en-US" sz="1400" dirty="0">
                <a:ea typeface="소야논8" panose="02020603020101020101" pitchFamily="18" charset="-127"/>
              </a:rPr>
              <a:t>별 스킬</a:t>
            </a:r>
          </a:p>
        </p:txBody>
      </p:sp>
      <p:sp>
        <p:nvSpPr>
          <p:cNvPr id="61" name="TextBox 10">
            <a:extLst>
              <a:ext uri="{FF2B5EF4-FFF2-40B4-BE49-F238E27FC236}">
                <a16:creationId xmlns:a16="http://schemas.microsoft.com/office/drawing/2014/main" xmlns="" id="{4E9124A6-79D2-4DD1-A16B-028A6C434782}"/>
              </a:ext>
            </a:extLst>
          </p:cNvPr>
          <p:cNvSpPr txBox="1"/>
          <p:nvPr/>
        </p:nvSpPr>
        <p:spPr>
          <a:xfrm>
            <a:off x="11013440" y="377538"/>
            <a:ext cx="8331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100" b="1" dirty="0">
                <a:ea typeface="AppleSDGothicNeo-Regular"/>
              </a:rPr>
              <a:t>1. </a:t>
            </a:r>
            <a:r>
              <a:rPr lang="ko-KR" altLang="en-US" sz="1100" b="1" dirty="0">
                <a:ea typeface="AppleSDGothicNeo-Regular"/>
              </a:rPr>
              <a:t>게임소개</a:t>
            </a:r>
          </a:p>
        </p:txBody>
      </p:sp>
      <p:cxnSp>
        <p:nvCxnSpPr>
          <p:cNvPr id="63" name="Straight Connector 6">
            <a:extLst>
              <a:ext uri="{FF2B5EF4-FFF2-40B4-BE49-F238E27FC236}">
                <a16:creationId xmlns:a16="http://schemas.microsoft.com/office/drawing/2014/main" xmlns="" id="{02CD6962-6486-453F-A34D-34C2EC335876}"/>
              </a:ext>
            </a:extLst>
          </p:cNvPr>
          <p:cNvCxnSpPr>
            <a:cxnSpLocks/>
          </p:cNvCxnSpPr>
          <p:nvPr/>
        </p:nvCxnSpPr>
        <p:spPr>
          <a:xfrm>
            <a:off x="3149600" y="478761"/>
            <a:ext cx="7874000" cy="190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5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xmlns="" id="{A0D7C2CC-088C-4C63-B9C6-CF6507DC27BE}"/>
              </a:ext>
            </a:extLst>
          </p:cNvPr>
          <p:cNvSpPr txBox="1"/>
          <p:nvPr/>
        </p:nvSpPr>
        <p:spPr>
          <a:xfrm>
            <a:off x="1" y="3052295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스토리 </a:t>
            </a:r>
            <a:r>
              <a:rPr lang="en-US" altLang="ko-KR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설정</a:t>
            </a:r>
            <a:r>
              <a:rPr lang="en-US" altLang="ko-KR" sz="3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45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6928</Words>
  <Application>Microsoft Office PowerPoint</Application>
  <PresentationFormat>와이드스크린</PresentationFormat>
  <Paragraphs>1449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4" baseType="lpstr">
      <vt:lpstr>맑은 고딕</vt:lpstr>
      <vt:lpstr>AppleSDGothicNeo-Regular</vt:lpstr>
      <vt:lpstr>Noto Sans CJK KR Medium</vt:lpstr>
      <vt:lpstr>Times New Roman</vt:lpstr>
      <vt:lpstr>Arial</vt:lpstr>
      <vt:lpstr>Noto Sans CJK KR Light</vt:lpstr>
      <vt:lpstr>나눔고딕 ExtraBold</vt:lpstr>
      <vt:lpstr>Noto Sans Cond Med</vt:lpstr>
      <vt:lpstr>소야논8</vt:lpstr>
      <vt:lpstr>Noto Sans CJK KR Regular</vt:lpstr>
      <vt:lpstr>나눔바른펜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tjwogus97 tjwogus97</dc:creator>
  <cp:lastModifiedBy>tjwogus97 tjwogus97</cp:lastModifiedBy>
  <cp:revision>49</cp:revision>
  <dcterms:created xsi:type="dcterms:W3CDTF">2019-12-07T07:43:50Z</dcterms:created>
  <dcterms:modified xsi:type="dcterms:W3CDTF">2020-01-05T19:39:48Z</dcterms:modified>
</cp:coreProperties>
</file>